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256" r:id="rId2"/>
    <p:sldId id="269" r:id="rId3"/>
    <p:sldId id="270" r:id="rId4"/>
    <p:sldId id="271" r:id="rId5"/>
    <p:sldId id="272" r:id="rId6"/>
    <p:sldId id="257" r:id="rId7"/>
    <p:sldId id="258" r:id="rId8"/>
    <p:sldId id="260" r:id="rId9"/>
    <p:sldId id="261" r:id="rId10"/>
    <p:sldId id="262" r:id="rId11"/>
    <p:sldId id="264" r:id="rId12"/>
    <p:sldId id="266" r:id="rId13"/>
    <p:sldId id="267" r:id="rId14"/>
    <p:sldId id="268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4" r:id="rId24"/>
    <p:sldId id="286" r:id="rId25"/>
    <p:sldId id="302" r:id="rId26"/>
    <p:sldId id="304" r:id="rId27"/>
    <p:sldId id="291" r:id="rId28"/>
    <p:sldId id="293" r:id="rId29"/>
    <p:sldId id="294" r:id="rId30"/>
    <p:sldId id="295" r:id="rId31"/>
    <p:sldId id="296" r:id="rId32"/>
    <p:sldId id="297" r:id="rId33"/>
    <p:sldId id="300" r:id="rId34"/>
    <p:sldId id="305" r:id="rId35"/>
    <p:sldId id="306" r:id="rId36"/>
    <p:sldId id="299" r:id="rId37"/>
    <p:sldId id="308" r:id="rId38"/>
    <p:sldId id="298" r:id="rId39"/>
    <p:sldId id="307" r:id="rId40"/>
    <p:sldId id="309" r:id="rId41"/>
    <p:sldId id="310" r:id="rId42"/>
    <p:sldId id="314" r:id="rId43"/>
    <p:sldId id="311" r:id="rId44"/>
    <p:sldId id="312" r:id="rId45"/>
    <p:sldId id="315" r:id="rId46"/>
    <p:sldId id="313" r:id="rId47"/>
    <p:sldId id="316" r:id="rId48"/>
    <p:sldId id="317" r:id="rId49"/>
    <p:sldId id="32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09" autoAdjust="0"/>
  </p:normalViewPr>
  <p:slideViewPr>
    <p:cSldViewPr>
      <p:cViewPr varScale="1">
        <p:scale>
          <a:sx n="82" d="100"/>
          <a:sy n="82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A8F28-BF6F-452B-843F-3822D2DCF536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11A71-91CD-446E-8C1A-0BDD76C25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87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11A71-91CD-446E-8C1A-0BDD76C25BF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0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11A71-91CD-446E-8C1A-0BDD76C25BF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2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9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4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4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88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52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27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65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11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7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30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Проектная деятельность.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«Расскажи – и я забуду,</a:t>
            </a:r>
          </a:p>
          <a:p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окажи – и я запомню,</a:t>
            </a:r>
          </a:p>
          <a:p>
            <a:r>
              <a:rPr lang="ru-RU" dirty="0">
                <a:solidFill>
                  <a:srgbClr val="FF0000"/>
                </a:solidFill>
              </a:rPr>
              <a:t>д</a:t>
            </a:r>
            <a:r>
              <a:rPr lang="ru-RU" dirty="0" smtClean="0">
                <a:solidFill>
                  <a:srgbClr val="FF0000"/>
                </a:solidFill>
              </a:rPr>
              <a:t>ай попробовать – и я пойму.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35140" cy="6192688"/>
          </a:xfrm>
        </p:spPr>
      </p:pic>
    </p:spTree>
    <p:extLst>
      <p:ext uri="{BB962C8B-B14F-4D97-AF65-F5344CB8AC3E}">
        <p14:creationId xmlns:p14="http://schemas.microsoft.com/office/powerpoint/2010/main" val="26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424936" cy="5040560"/>
          </a:xfrm>
        </p:spPr>
      </p:pic>
    </p:spTree>
    <p:extLst>
      <p:ext uri="{BB962C8B-B14F-4D97-AF65-F5344CB8AC3E}">
        <p14:creationId xmlns:p14="http://schemas.microsoft.com/office/powerpoint/2010/main" val="17680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597352"/>
          </a:xfrm>
        </p:spPr>
      </p:pic>
    </p:spTree>
    <p:extLst>
      <p:ext uri="{BB962C8B-B14F-4D97-AF65-F5344CB8AC3E}">
        <p14:creationId xmlns:p14="http://schemas.microsoft.com/office/powerpoint/2010/main" val="28021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407148" cy="6264696"/>
          </a:xfrm>
        </p:spPr>
      </p:pic>
    </p:spTree>
    <p:extLst>
      <p:ext uri="{BB962C8B-B14F-4D97-AF65-F5344CB8AC3E}">
        <p14:creationId xmlns:p14="http://schemas.microsoft.com/office/powerpoint/2010/main" val="20615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66131"/>
          </a:xfrm>
        </p:spPr>
        <p:txBody>
          <a:bodyPr>
            <a:normAutofit/>
          </a:bodyPr>
          <a:lstStyle/>
          <a:p>
            <a:r>
              <a:rPr lang="ru-RU" dirty="0" smtClean="0"/>
              <a:t>Кто быстрее?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280920" cy="5256584"/>
          </a:xfrm>
        </p:spPr>
      </p:pic>
    </p:spTree>
    <p:extLst>
      <p:ext uri="{BB962C8B-B14F-4D97-AF65-F5344CB8AC3E}">
        <p14:creationId xmlns:p14="http://schemas.microsoft.com/office/powerpoint/2010/main" val="21825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творчество.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35140" cy="5184576"/>
          </a:xfrm>
        </p:spPr>
      </p:pic>
    </p:spTree>
    <p:extLst>
      <p:ext uri="{BB962C8B-B14F-4D97-AF65-F5344CB8AC3E}">
        <p14:creationId xmlns:p14="http://schemas.microsoft.com/office/powerpoint/2010/main" val="499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Шоколад – польза или вред.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407148" cy="5400600"/>
          </a:xfrm>
        </p:spPr>
      </p:pic>
    </p:spTree>
    <p:extLst>
      <p:ext uri="{BB962C8B-B14F-4D97-AF65-F5344CB8AC3E}">
        <p14:creationId xmlns:p14="http://schemas.microsoft.com/office/powerpoint/2010/main" val="14871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Коллекция обёрток.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352928" cy="5400600"/>
          </a:xfrm>
        </p:spPr>
      </p:pic>
    </p:spTree>
    <p:extLst>
      <p:ext uri="{BB962C8B-B14F-4D97-AF65-F5344CB8AC3E}">
        <p14:creationId xmlns:p14="http://schemas.microsoft.com/office/powerpoint/2010/main" val="10754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 любимый шоколад.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568952" cy="4752528"/>
          </a:xfrm>
        </p:spPr>
      </p:pic>
    </p:spTree>
    <p:extLst>
      <p:ext uri="{BB962C8B-B14F-4D97-AF65-F5344CB8AC3E}">
        <p14:creationId xmlns:p14="http://schemas.microsoft.com/office/powerpoint/2010/main" val="18788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Коллекция фантиков.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424936" cy="5256584"/>
          </a:xfrm>
        </p:spPr>
      </p:pic>
    </p:spTree>
    <p:extLst>
      <p:ext uri="{BB962C8B-B14F-4D97-AF65-F5344CB8AC3E}">
        <p14:creationId xmlns:p14="http://schemas.microsoft.com/office/powerpoint/2010/main" val="35973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ru-RU" dirty="0" smtClean="0"/>
              <a:t>«Богатыри»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352928" cy="5544616"/>
          </a:xfrm>
        </p:spPr>
      </p:pic>
    </p:spTree>
    <p:extLst>
      <p:ext uri="{BB962C8B-B14F-4D97-AF65-F5344CB8AC3E}">
        <p14:creationId xmlns:p14="http://schemas.microsoft.com/office/powerpoint/2010/main" val="37605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ru-RU" dirty="0" smtClean="0"/>
              <a:t>Что мы узнали о шоколаде?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50385"/>
            <a:ext cx="8208912" cy="5290983"/>
          </a:xfrm>
        </p:spPr>
      </p:pic>
    </p:spTree>
    <p:extLst>
      <p:ext uri="{BB962C8B-B14F-4D97-AF65-F5344CB8AC3E}">
        <p14:creationId xmlns:p14="http://schemas.microsoft.com/office/powerpoint/2010/main" val="41982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 про шоколад.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112568"/>
          </a:xfrm>
        </p:spPr>
      </p:pic>
    </p:spTree>
    <p:extLst>
      <p:ext uri="{BB962C8B-B14F-4D97-AF65-F5344CB8AC3E}">
        <p14:creationId xmlns:p14="http://schemas.microsoft.com/office/powerpoint/2010/main" val="9124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Расскажи стихотворение про шоколад.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263132" cy="4995233"/>
          </a:xfrm>
        </p:spPr>
      </p:pic>
    </p:spTree>
    <p:extLst>
      <p:ext uri="{BB962C8B-B14F-4D97-AF65-F5344CB8AC3E}">
        <p14:creationId xmlns:p14="http://schemas.microsoft.com/office/powerpoint/2010/main" val="28316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 люблю детский шоколад.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280920" cy="5328592"/>
          </a:xfrm>
        </p:spPr>
      </p:pic>
    </p:spTree>
    <p:extLst>
      <p:ext uri="{BB962C8B-B14F-4D97-AF65-F5344CB8AC3E}">
        <p14:creationId xmlns:p14="http://schemas.microsoft.com/office/powerpoint/2010/main" val="11068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мой любимый шоколад.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4923225"/>
          </a:xfrm>
        </p:spPr>
      </p:pic>
    </p:spTree>
    <p:extLst>
      <p:ext uri="{BB962C8B-B14F-4D97-AF65-F5344CB8AC3E}">
        <p14:creationId xmlns:p14="http://schemas.microsoft.com/office/powerpoint/2010/main" val="12741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Пористый шоколад не тонет.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280920" cy="5098188"/>
          </a:xfrm>
        </p:spPr>
      </p:pic>
    </p:spTree>
    <p:extLst>
      <p:ext uri="{BB962C8B-B14F-4D97-AF65-F5344CB8AC3E}">
        <p14:creationId xmlns:p14="http://schemas.microsoft.com/office/powerpoint/2010/main" val="2334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82154"/>
          </a:xfrm>
        </p:spPr>
        <p:txBody>
          <a:bodyPr/>
          <a:lstStyle/>
          <a:p>
            <a:r>
              <a:rPr lang="ru-RU" dirty="0" smtClean="0"/>
              <a:t>Тёмный шоколад утонул.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1416"/>
            <a:ext cx="8208912" cy="5067944"/>
          </a:xfrm>
        </p:spPr>
      </p:pic>
    </p:spTree>
    <p:extLst>
      <p:ext uri="{BB962C8B-B14F-4D97-AF65-F5344CB8AC3E}">
        <p14:creationId xmlns:p14="http://schemas.microsoft.com/office/powerpoint/2010/main" val="41321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Интересно, что в этой баночке?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098188"/>
          </a:xfrm>
        </p:spPr>
      </p:pic>
    </p:spTree>
    <p:extLst>
      <p:ext uri="{BB962C8B-B14F-4D97-AF65-F5344CB8AC3E}">
        <p14:creationId xmlns:p14="http://schemas.microsoft.com/office/powerpoint/2010/main" val="35175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Надо понюхать.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5040560"/>
          </a:xfrm>
        </p:spPr>
      </p:pic>
    </p:spTree>
    <p:extLst>
      <p:ext uri="{BB962C8B-B14F-4D97-AF65-F5344CB8AC3E}">
        <p14:creationId xmlns:p14="http://schemas.microsoft.com/office/powerpoint/2010/main" val="38595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Admin\Desktop\Новая папка (2)шок\DSC01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1180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Новая папка (2)шок\DSC01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96" y="548681"/>
            <a:ext cx="443044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книг.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8352928" cy="5184576"/>
          </a:xfrm>
        </p:spPr>
      </p:pic>
    </p:spTree>
    <p:extLst>
      <p:ext uri="{BB962C8B-B14F-4D97-AF65-F5344CB8AC3E}">
        <p14:creationId xmlns:p14="http://schemas.microsoft.com/office/powerpoint/2010/main" val="242316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23" y="332656"/>
            <a:ext cx="8229600" cy="1143000"/>
          </a:xfrm>
        </p:spPr>
        <p:txBody>
          <a:bodyPr/>
          <a:lstStyle/>
          <a:p>
            <a:r>
              <a:rPr lang="ru-RU" dirty="0" smtClean="0"/>
              <a:t>Это какао – порошок.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Новая папка (2)шок\DSC0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494786"/>
            <a:ext cx="4283968" cy="46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 (2)шок\DSC01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6437"/>
            <a:ext cx="4392488" cy="46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Новая папка (2)шок\DSC01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6440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 (2)шок\DSC01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2930"/>
            <a:ext cx="3888432" cy="496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Новая папка (2)шок\DSC0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392488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Новая папка (2)шок\DSC01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392488" cy="66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Попробовали на вкус. Горький.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08912" cy="5040560"/>
          </a:xfrm>
        </p:spPr>
      </p:pic>
    </p:spTree>
    <p:extLst>
      <p:ext uri="{BB962C8B-B14F-4D97-AF65-F5344CB8AC3E}">
        <p14:creationId xmlns:p14="http://schemas.microsoft.com/office/powerpoint/2010/main" val="15858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Новая папка (2)шок\DSC01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37"/>
            <a:ext cx="4355976" cy="68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Новая папка (2)шок\DSC01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" y="1"/>
            <a:ext cx="4478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9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Будем творить чудеса.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52928" cy="5040560"/>
          </a:xfrm>
        </p:spPr>
      </p:pic>
    </p:spTree>
    <p:extLst>
      <p:ext uri="{BB962C8B-B14F-4D97-AF65-F5344CB8AC3E}">
        <p14:creationId xmlns:p14="http://schemas.microsoft.com/office/powerpoint/2010/main" val="31463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Насыпаем какао – порошок.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63132" cy="5112568"/>
          </a:xfrm>
        </p:spPr>
      </p:pic>
    </p:spTree>
    <p:extLst>
      <p:ext uri="{BB962C8B-B14F-4D97-AF65-F5344CB8AC3E}">
        <p14:creationId xmlns:p14="http://schemas.microsoft.com/office/powerpoint/2010/main" val="321218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Перемешиваем.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280920" cy="5112568"/>
          </a:xfrm>
        </p:spPr>
      </p:pic>
    </p:spTree>
    <p:extLst>
      <p:ext uri="{BB962C8B-B14F-4D97-AF65-F5344CB8AC3E}">
        <p14:creationId xmlns:p14="http://schemas.microsoft.com/office/powerpoint/2010/main" val="4582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Будем добавлять сгущёнку.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val="15056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val="250583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5976664"/>
          </a:xfrm>
        </p:spPr>
      </p:pic>
    </p:spTree>
    <p:extLst>
      <p:ext uri="{BB962C8B-B14F-4D97-AF65-F5344CB8AC3E}">
        <p14:creationId xmlns:p14="http://schemas.microsoft.com/office/powerpoint/2010/main" val="15099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Новая папка (2)шок\DSC01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2798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 (2)шок\DSC01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92488" cy="77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Добавили сливочное масло.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35140" cy="5170196"/>
          </a:xfrm>
        </p:spPr>
      </p:pic>
    </p:spTree>
    <p:extLst>
      <p:ext uri="{BB962C8B-B14F-4D97-AF65-F5344CB8AC3E}">
        <p14:creationId xmlns:p14="http://schemas.microsoft.com/office/powerpoint/2010/main" val="25100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Смешали все ингредиенты.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val="4255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80920" cy="5040560"/>
          </a:xfrm>
        </p:spPr>
      </p:pic>
    </p:spTree>
    <p:extLst>
      <p:ext uri="{BB962C8B-B14F-4D97-AF65-F5344CB8AC3E}">
        <p14:creationId xmlns:p14="http://schemas.microsoft.com/office/powerpoint/2010/main" val="27752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это да!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8208912" cy="5040560"/>
          </a:xfrm>
        </p:spPr>
      </p:pic>
    </p:spTree>
    <p:extLst>
      <p:ext uri="{BB962C8B-B14F-4D97-AF65-F5344CB8AC3E}">
        <p14:creationId xmlns:p14="http://schemas.microsoft.com/office/powerpoint/2010/main" val="3599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нас всё получилось.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112568"/>
          </a:xfrm>
        </p:spPr>
      </p:pic>
    </p:spTree>
    <p:extLst>
      <p:ext uri="{BB962C8B-B14F-4D97-AF65-F5344CB8AC3E}">
        <p14:creationId xmlns:p14="http://schemas.microsoft.com/office/powerpoint/2010/main" val="40646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Неужели шоколад?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80920" cy="5256584"/>
          </a:xfrm>
        </p:spPr>
      </p:pic>
    </p:spTree>
    <p:extLst>
      <p:ext uri="{BB962C8B-B14F-4D97-AF65-F5344CB8AC3E}">
        <p14:creationId xmlns:p14="http://schemas.microsoft.com/office/powerpoint/2010/main" val="6491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Всем хочется попробовать.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170196"/>
          </a:xfrm>
        </p:spPr>
      </p:pic>
    </p:spTree>
    <p:extLst>
      <p:ext uri="{BB962C8B-B14F-4D97-AF65-F5344CB8AC3E}">
        <p14:creationId xmlns:p14="http://schemas.microsoft.com/office/powerpoint/2010/main" val="153299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Раскладываем шоколад в ячейки.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08912" cy="5098188"/>
          </a:xfrm>
        </p:spPr>
      </p:pic>
    </p:spTree>
    <p:extLst>
      <p:ext uri="{BB962C8B-B14F-4D97-AF65-F5344CB8AC3E}">
        <p14:creationId xmlns:p14="http://schemas.microsoft.com/office/powerpoint/2010/main" val="12419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Чаепитие с любимым шоколадом.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280920" cy="5314212"/>
          </a:xfrm>
        </p:spPr>
      </p:pic>
    </p:spTree>
    <p:extLst>
      <p:ext uri="{BB962C8B-B14F-4D97-AF65-F5344CB8AC3E}">
        <p14:creationId xmlns:p14="http://schemas.microsoft.com/office/powerpoint/2010/main" val="39730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408712"/>
          </a:xfrm>
        </p:spPr>
      </p:pic>
    </p:spTree>
    <p:extLst>
      <p:ext uri="{BB962C8B-B14F-4D97-AF65-F5344CB8AC3E}">
        <p14:creationId xmlns:p14="http://schemas.microsoft.com/office/powerpoint/2010/main" val="33443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 библиотеке.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96944" cy="5472608"/>
          </a:xfrm>
        </p:spPr>
      </p:pic>
    </p:spTree>
    <p:extLst>
      <p:ext uri="{BB962C8B-B14F-4D97-AF65-F5344CB8AC3E}">
        <p14:creationId xmlns:p14="http://schemas.microsoft.com/office/powerpoint/2010/main" val="17323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Мы в гостях у богатырей.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2" cy="5112568"/>
          </a:xfrm>
        </p:spPr>
      </p:pic>
    </p:spTree>
    <p:extLst>
      <p:ext uri="{BB962C8B-B14F-4D97-AF65-F5344CB8AC3E}">
        <p14:creationId xmlns:p14="http://schemas.microsoft.com/office/powerpoint/2010/main" val="23968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Сейчас будем играть.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24936" cy="5040560"/>
          </a:xfrm>
        </p:spPr>
      </p:pic>
    </p:spTree>
    <p:extLst>
      <p:ext uri="{BB962C8B-B14F-4D97-AF65-F5344CB8AC3E}">
        <p14:creationId xmlns:p14="http://schemas.microsoft.com/office/powerpoint/2010/main" val="166336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ru-RU" dirty="0" smtClean="0"/>
              <a:t>Собери богатыря в дорогу.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352928" cy="5112568"/>
          </a:xfrm>
        </p:spPr>
      </p:pic>
    </p:spTree>
    <p:extLst>
      <p:ext uri="{BB962C8B-B14F-4D97-AF65-F5344CB8AC3E}">
        <p14:creationId xmlns:p14="http://schemas.microsoft.com/office/powerpoint/2010/main" val="32494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177</Words>
  <Application>Microsoft Office PowerPoint</Application>
  <PresentationFormat>Экран (4:3)</PresentationFormat>
  <Paragraphs>42</Paragraphs>
  <Slides>49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Проектная деятельность.</vt:lpstr>
      <vt:lpstr>«Богатыри»</vt:lpstr>
      <vt:lpstr>Выставка книг.</vt:lpstr>
      <vt:lpstr>Презентация PowerPoint</vt:lpstr>
      <vt:lpstr>Презентация PowerPoint</vt:lpstr>
      <vt:lpstr>Мы в библиотеке.</vt:lpstr>
      <vt:lpstr>Мы в гостях у богатырей.</vt:lpstr>
      <vt:lpstr>Сейчас будем играть.</vt:lpstr>
      <vt:lpstr>Собери богатыря в дорогу.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быстрее?</vt:lpstr>
      <vt:lpstr>Наше творчество.</vt:lpstr>
      <vt:lpstr>Шоколад – польза или вред.</vt:lpstr>
      <vt:lpstr>Коллекция обёрток.</vt:lpstr>
      <vt:lpstr>Наш любимый шоколад.</vt:lpstr>
      <vt:lpstr>Коллекция фантиков.</vt:lpstr>
      <vt:lpstr>Что мы узнали о шоколаде?</vt:lpstr>
      <vt:lpstr>Отгадай загадку про шоколад.</vt:lpstr>
      <vt:lpstr>Расскажи стихотворение про шоколад.</vt:lpstr>
      <vt:lpstr>Я люблю детский шоколад.</vt:lpstr>
      <vt:lpstr>Это мой любимый шоколад.</vt:lpstr>
      <vt:lpstr>Пористый шоколад не тонет.</vt:lpstr>
      <vt:lpstr>Тёмный шоколад утонул.</vt:lpstr>
      <vt:lpstr>Интересно, что в этой баночке?</vt:lpstr>
      <vt:lpstr>Надо понюхать.</vt:lpstr>
      <vt:lpstr>Презентация PowerPoint</vt:lpstr>
      <vt:lpstr>Это какао – порошок.</vt:lpstr>
      <vt:lpstr>Презентация PowerPoint</vt:lpstr>
      <vt:lpstr>Презентация PowerPoint</vt:lpstr>
      <vt:lpstr>Попробовали на вкус. Горький.</vt:lpstr>
      <vt:lpstr>Презентация PowerPoint</vt:lpstr>
      <vt:lpstr>Будем творить чудеса.</vt:lpstr>
      <vt:lpstr>Насыпаем какао – порошок.</vt:lpstr>
      <vt:lpstr>Перемешиваем.</vt:lpstr>
      <vt:lpstr>Будем добавлять сгущёнку.</vt:lpstr>
      <vt:lpstr>Презентация PowerPoint</vt:lpstr>
      <vt:lpstr>Презентация PowerPoint</vt:lpstr>
      <vt:lpstr>Добавили сливочное масло.</vt:lpstr>
      <vt:lpstr>Смешали все ингредиенты.</vt:lpstr>
      <vt:lpstr>Презентация PowerPoint</vt:lpstr>
      <vt:lpstr>Вот это да!</vt:lpstr>
      <vt:lpstr>У нас всё получилось.</vt:lpstr>
      <vt:lpstr>Неужели шоколад?</vt:lpstr>
      <vt:lpstr>Всем хочется попробовать.</vt:lpstr>
      <vt:lpstr>Раскладываем шоколад в ячейки.</vt:lpstr>
      <vt:lpstr>Чаепитие с любимым шоколадом.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деятельность.</dc:title>
  <dc:creator>Admin</dc:creator>
  <cp:lastModifiedBy>Admin</cp:lastModifiedBy>
  <cp:revision>23</cp:revision>
  <dcterms:created xsi:type="dcterms:W3CDTF">2018-08-26T13:06:55Z</dcterms:created>
  <dcterms:modified xsi:type="dcterms:W3CDTF">2018-08-26T17:53:49Z</dcterms:modified>
</cp:coreProperties>
</file>