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69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elenaranko.ucoz.ru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img-fotki.yandex.ru/get/4129/112265771.896/0_c6c20_5a0ecd2a_orig" TargetMode="External"/><Relationship Id="rId2" Type="http://schemas.openxmlformats.org/officeDocument/2006/relationships/hyperlink" Target="https://img-fotki.yandex.ru/get/3313/198028224.351e/0_1ae8a3_aa272bec_ori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is1.mzstatic.com/image/thumb/Purple5/v4/86/47/2d/86472d24-d8f5-826b-6086-c82aadf19401/source/512x512bb.png" TargetMode="External"/><Relationship Id="rId4" Type="http://schemas.openxmlformats.org/officeDocument/2006/relationships/hyperlink" Target="https://img-fotki.yandex.ru/get/5404/39663434.142/0_74a5e_a87747ca_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278246" y="764704"/>
            <a:ext cx="6264696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extrusionClr>
                <a:srgbClr val="FFC000"/>
              </a:extrusionClr>
              <a:contourClr>
                <a:srgbClr val="002060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i="1" dirty="0" smtClean="0">
                <a:ln w="11430"/>
                <a:gradFill>
                  <a:gsLst>
                    <a:gs pos="36000">
                      <a:schemeClr val="accent1">
                        <a:lumMod val="75000"/>
                      </a:schemeClr>
                    </a:gs>
                    <a:gs pos="50000">
                      <a:srgbClr val="FFC000"/>
                    </a:gs>
                    <a:gs pos="65000">
                      <a:schemeClr val="accent1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  <a:cs typeface="+mj-cs"/>
              </a:rPr>
              <a:t>Педагогический совет №4</a:t>
            </a:r>
            <a:endParaRPr kumimoji="0" lang="ru-RU" sz="6600" i="1" u="none" strike="noStrike" kern="1200" normalizeH="0" baseline="0" noProof="0" dirty="0" smtClean="0">
              <a:ln w="11430"/>
              <a:gradFill>
                <a:gsLst>
                  <a:gs pos="36000">
                    <a:schemeClr val="accent1">
                      <a:lumMod val="75000"/>
                    </a:schemeClr>
                  </a:gs>
                  <a:gs pos="50000">
                    <a:srgbClr val="FFC000"/>
                  </a:gs>
                  <a:gs pos="65000">
                    <a:schemeClr val="accent1">
                      <a:lumMod val="75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3861048"/>
            <a:ext cx="4248472" cy="1656184"/>
          </a:xfrm>
          <a:prstGeom prst="roundRect">
            <a:avLst>
              <a:gd name="adj" fmla="val 1782"/>
            </a:avLst>
          </a:prstGeom>
          <a:noFill/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«Построение образовательного процесса ДОУ на основе духовно-нравственных ценностей»</a:t>
            </a:r>
          </a:p>
        </p:txBody>
      </p:sp>
    </p:spTree>
    <p:extLst>
      <p:ext uri="{BB962C8B-B14F-4D97-AF65-F5344CB8AC3E}">
        <p14:creationId xmlns:p14="http://schemas.microsoft.com/office/powerpoint/2010/main" xmlns="" val="171927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Рефлексия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Тест «Добрый ли ты человек?»</a:t>
            </a:r>
            <a:endParaRPr lang="ru-RU" dirty="0"/>
          </a:p>
        </p:txBody>
      </p:sp>
      <p:pic>
        <p:nvPicPr>
          <p:cNvPr id="1026" name="Picture 2" descr="C:\Users\Win7\Desktop\look.com.ua-395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286000"/>
            <a:ext cx="5867400" cy="4000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Ключ к тесту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За ответ «Да» на вопросы 1,3,4,7,11 поставьте себе 1 балл, а за ответ «Нет» на вопросы: 2,5,6,8,9,10,12.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Спасибо за работу!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2050" name="Picture 2" descr="C:\Users\Win7\Desktop\0022-022-Spasibo-za-rabot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88392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03548" y="1124744"/>
            <a:ext cx="8136904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Вы можете использовать данное оформление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для создания своих презентаций,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но в своей презентации вы должны указать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автора шаблона: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Ранько Елена Алексеевна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учитель начальных классов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МАОУ лицей №21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 г. Иваново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i="1" dirty="0" smtClean="0"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i="1" dirty="0"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i="1" dirty="0" smtClean="0">
              <a:latin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Сайт:</a:t>
            </a:r>
            <a:r>
              <a:rPr kumimoji="0" lang="ru-RU" sz="240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400" i="1" dirty="0" smtClean="0">
                <a:latin typeface="Times New Roman" pitchFamily="18" charset="0"/>
                <a:cs typeface="Arial" pitchFamily="34" charset="0"/>
                <a:hlinkClick r:id="rId2"/>
              </a:rPr>
              <a:t>http://elenaranko.ucoz.ru/</a:t>
            </a:r>
            <a:r>
              <a:rPr lang="ru-RU" sz="2400" i="1" dirty="0" smtClean="0">
                <a:latin typeface="Times New Roman" pitchFamily="18" charset="0"/>
                <a:cs typeface="Arial" pitchFamily="34" charset="0"/>
              </a:rPr>
              <a:t>   </a:t>
            </a:r>
            <a:endParaRPr kumimoji="0" lang="ru-RU" sz="24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621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6165304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cs typeface="Arial" pitchFamily="34" charset="0"/>
              </a:rPr>
              <a:t>На момент создания шаблона все ссылки являются активными</a:t>
            </a:r>
            <a:r>
              <a:rPr lang="ru-RU" dirty="0" smtClean="0">
                <a:latin typeface="Times New Roman" pitchFamily="18" charset="0"/>
                <a:cs typeface="Arial" pitchFamily="34" charset="0"/>
              </a:rPr>
              <a:t>! </a:t>
            </a:r>
            <a:endParaRPr lang="ru-RU" dirty="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12735"/>
            <a:ext cx="8424936" cy="413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Интернет – ресурсы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00" i="1" dirty="0" smtClean="0">
              <a:solidFill>
                <a:srgbClr val="943294"/>
              </a:solidFill>
            </a:endParaRPr>
          </a:p>
          <a:p>
            <a:pPr algn="ctr"/>
            <a:endParaRPr lang="ru-RU" sz="800" i="1" dirty="0" smtClean="0"/>
          </a:p>
          <a:p>
            <a:r>
              <a:rPr lang="ru-RU" sz="2000" b="1" i="1" dirty="0" smtClean="0"/>
              <a:t>Фон «Старая бумага» </a:t>
            </a:r>
            <a:r>
              <a:rPr lang="ru-RU" sz="2000" b="1" i="1" dirty="0"/>
              <a:t>(цвет </a:t>
            </a:r>
            <a:r>
              <a:rPr lang="ru-RU" sz="2000" b="1" i="1" dirty="0" smtClean="0"/>
              <a:t>изменен):  </a:t>
            </a:r>
            <a:r>
              <a:rPr lang="ru-RU" sz="2000" i="1" dirty="0" smtClean="0"/>
              <a:t> </a:t>
            </a:r>
          </a:p>
          <a:p>
            <a:r>
              <a:rPr lang="en-US" sz="2000" i="1" dirty="0">
                <a:hlinkClick r:id="rId2"/>
              </a:rPr>
              <a:t>https://</a:t>
            </a:r>
            <a:r>
              <a:rPr lang="en-US" sz="2000" i="1" dirty="0" smtClean="0">
                <a:hlinkClick r:id="rId2"/>
              </a:rPr>
              <a:t>img-fotki.yandex.ru/get/3313/198028224.351e/0_1ae8a3_aa272bec_orig</a:t>
            </a:r>
            <a:r>
              <a:rPr lang="ru-RU" sz="2000" i="1" dirty="0" smtClean="0"/>
              <a:t> </a:t>
            </a:r>
          </a:p>
          <a:p>
            <a:r>
              <a:rPr lang="ru-RU" sz="2000" b="1" i="1" dirty="0" smtClean="0"/>
              <a:t>Синий фон для создания рамочки:  </a:t>
            </a:r>
          </a:p>
          <a:p>
            <a:r>
              <a:rPr lang="en-US" sz="2000" i="1" dirty="0">
                <a:hlinkClick r:id="rId3"/>
              </a:rPr>
              <a:t>https://</a:t>
            </a:r>
            <a:r>
              <a:rPr lang="en-US" sz="2000" i="1" dirty="0" smtClean="0">
                <a:hlinkClick r:id="rId3"/>
              </a:rPr>
              <a:t>img-fotki.yandex.ru/get/4129/112265771.896/0_c6c20_5a0ecd2a_orig</a:t>
            </a:r>
            <a:endParaRPr lang="ru-RU" sz="2000" i="1" dirty="0" smtClean="0"/>
          </a:p>
          <a:p>
            <a:r>
              <a:rPr lang="ru-RU" sz="2000" b="1" i="1" dirty="0" smtClean="0"/>
              <a:t>Золотой фон </a:t>
            </a:r>
            <a:r>
              <a:rPr lang="ru-RU" sz="2000" b="1" i="1" dirty="0"/>
              <a:t>для создания </a:t>
            </a:r>
            <a:r>
              <a:rPr lang="ru-RU" sz="2000" b="1" i="1" dirty="0" smtClean="0"/>
              <a:t>рамочки:</a:t>
            </a:r>
          </a:p>
          <a:p>
            <a:r>
              <a:rPr lang="en-US" sz="2000" i="1" dirty="0">
                <a:hlinkClick r:id="rId4"/>
              </a:rPr>
              <a:t>https://</a:t>
            </a:r>
            <a:r>
              <a:rPr lang="en-US" sz="2000" i="1" dirty="0" smtClean="0">
                <a:hlinkClick r:id="rId4"/>
              </a:rPr>
              <a:t>img-fotki.yandex.ru/get/5404/39663434.142/0_74a5e_a87747ca_S</a:t>
            </a:r>
            <a:r>
              <a:rPr lang="ru-RU" sz="2000" i="1" dirty="0" smtClean="0"/>
              <a:t> </a:t>
            </a:r>
          </a:p>
          <a:p>
            <a:r>
              <a:rPr lang="ru-RU" sz="2000" b="1" i="1" dirty="0" smtClean="0"/>
              <a:t>Перо:</a:t>
            </a:r>
          </a:p>
          <a:p>
            <a:r>
              <a:rPr lang="en-US" i="1" dirty="0">
                <a:hlinkClick r:id="rId5"/>
              </a:rPr>
              <a:t>http://</a:t>
            </a:r>
            <a:r>
              <a:rPr lang="en-US" i="1" dirty="0" smtClean="0">
                <a:hlinkClick r:id="rId5"/>
              </a:rPr>
              <a:t>is1.mzstatic.com/image/thumb/Purple5/v4/86/47/2d/86472d24-d8f5-826b-6086-c82aadf19401/source/512x512bb.png</a:t>
            </a:r>
            <a:r>
              <a:rPr lang="ru-RU" i="1" dirty="0" smtClean="0"/>
              <a:t> </a:t>
            </a:r>
          </a:p>
          <a:p>
            <a:endParaRPr lang="ru-RU" sz="2000" b="1" i="1" dirty="0" smtClean="0"/>
          </a:p>
          <a:p>
            <a:r>
              <a:rPr lang="ru-RU" sz="2000" b="1" i="1" dirty="0"/>
              <a:t>Р</a:t>
            </a:r>
            <a:r>
              <a:rPr lang="ru-RU" sz="2000" b="1" i="1" dirty="0" smtClean="0"/>
              <a:t>амочка сделана средствами программы </a:t>
            </a:r>
            <a:r>
              <a:rPr lang="en-US" sz="2000" b="1" i="1" dirty="0" smtClean="0"/>
              <a:t>PowerPoint</a:t>
            </a:r>
            <a:r>
              <a:rPr lang="ru-RU" sz="2000" b="1" i="1" dirty="0" smtClean="0"/>
              <a:t>.</a:t>
            </a:r>
            <a:endParaRPr lang="ru-RU" i="1" dirty="0" smtClean="0"/>
          </a:p>
        </p:txBody>
      </p:sp>
    </p:spTree>
    <p:extLst>
      <p:ext uri="{BB962C8B-B14F-4D97-AF65-F5344CB8AC3E}">
        <p14:creationId xmlns:p14="http://schemas.microsoft.com/office/powerpoint/2010/main" xmlns="" val="200971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52928" cy="720080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</a:t>
            </a:r>
            <a:endParaRPr lang="ru-RU" sz="4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536" y="1268760"/>
            <a:ext cx="8352928" cy="518457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объединение обучения и воспитания в целостный образовательный процесс на основе духовно-нравственных ценностей в соответствии с ФГОС ДО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9647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52928" cy="7200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Задачи:</a:t>
            </a:r>
            <a:endParaRPr lang="ru-RU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Объект 4"/>
          <p:cNvSpPr>
            <a:spLocks noGrp="1"/>
          </p:cNvSpPr>
          <p:nvPr>
            <p:ph idx="1"/>
          </p:nvPr>
        </p:nvSpPr>
        <p:spPr>
          <a:xfrm>
            <a:off x="395536" y="1268760"/>
            <a:ext cx="8352928" cy="5184576"/>
          </a:xfrm>
        </p:spPr>
        <p:txBody>
          <a:bodyPr/>
          <a:lstStyle/>
          <a:p>
            <a:pPr marL="0" indent="0">
              <a:buFont typeface="Wingdings" pitchFamily="2" charset="2"/>
              <a:buChar char="q"/>
            </a:pPr>
            <a:r>
              <a:rPr lang="ru-RU" dirty="0" smtClean="0"/>
              <a:t> изучить сложившуюся в ДОУ систему работы по данному направлению;</a:t>
            </a:r>
          </a:p>
          <a:p>
            <a:pPr marL="0" indent="0">
              <a:buFont typeface="Wingdings" pitchFamily="2" charset="2"/>
              <a:buChar char="q"/>
            </a:pPr>
            <a:r>
              <a:rPr lang="ru-RU" dirty="0" smtClean="0"/>
              <a:t>Обновить содержание и формы работы по духовно-нравственному воспитанию, учитывая возможности взаимодействия педагогов, детей и родителей.</a:t>
            </a:r>
          </a:p>
        </p:txBody>
      </p:sp>
    </p:spTree>
    <p:extLst>
      <p:ext uri="{BB962C8B-B14F-4D97-AF65-F5344CB8AC3E}">
        <p14:creationId xmlns:p14="http://schemas.microsoft.com/office/powerpoint/2010/main" xmlns="" val="122169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539552" y="476672"/>
            <a:ext cx="8064896" cy="7200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Вопрос 1.</a:t>
            </a:r>
            <a:endParaRPr lang="ru-RU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Объект 4"/>
          <p:cNvSpPr>
            <a:spLocks noGrp="1"/>
          </p:cNvSpPr>
          <p:nvPr>
            <p:ph idx="1"/>
          </p:nvPr>
        </p:nvSpPr>
        <p:spPr>
          <a:xfrm>
            <a:off x="539552" y="1340768"/>
            <a:ext cx="8064896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Выполнение решений предыдущего педсовета</a:t>
            </a:r>
            <a:r>
              <a:rPr lang="ru-RU" sz="2400" dirty="0" smtClean="0"/>
              <a:t>: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Отметить положительную динамику в развитии детей, выполнение программных задач по всем областям развития.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Продолжать работу по внедрению новых методик, приемов и технологий в образовательный процесс.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Отражать в календарных планах индивидуальную работу с детьми по духовно-нравственному  и социально-коммуникативному развитию.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61702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2.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Актуальность темы. ФГОС и содержание основ духовно-нравственного воспитания детей дошкольного возраста.</a:t>
            </a:r>
          </a:p>
          <a:p>
            <a:pPr algn="r">
              <a:buNone/>
            </a:pPr>
            <a:r>
              <a:rPr lang="ru-RU" dirty="0" smtClean="0"/>
              <a:t>/старший воспитатель </a:t>
            </a:r>
          </a:p>
          <a:p>
            <a:pPr algn="r">
              <a:buNone/>
            </a:pPr>
            <a:r>
              <a:rPr lang="ru-RU" dirty="0" smtClean="0"/>
              <a:t>Шевелькова Т. М./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3.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Выступление по теме «Основные средства духовно-нравственного воспитания дошкольников»</a:t>
            </a:r>
          </a:p>
          <a:p>
            <a:pPr algn="r">
              <a:buNone/>
            </a:pPr>
            <a:r>
              <a:rPr lang="ru-RU" dirty="0" smtClean="0"/>
              <a:t>/Воспитатель Персидская С. В./ 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ru-RU" dirty="0" smtClean="0"/>
              <a:t>Вопрос 4.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Практические занятия по духовно-нравственному воспитанию в старшем дошкольном возрасте.</a:t>
            </a:r>
            <a:endParaRPr lang="ru-RU" dirty="0"/>
          </a:p>
        </p:txBody>
      </p:sp>
      <p:pic>
        <p:nvPicPr>
          <p:cNvPr id="1026" name="Picture 2" descr="C:\Users\Win7\Desktop\РМО\IMG_90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124200"/>
            <a:ext cx="4419600" cy="3352800"/>
          </a:xfrm>
          <a:prstGeom prst="rect">
            <a:avLst/>
          </a:prstGeom>
          <a:noFill/>
        </p:spPr>
      </p:pic>
      <p:pic>
        <p:nvPicPr>
          <p:cNvPr id="1027" name="Picture 3" descr="C:\Users\Win7\Desktop\РМО\IMG_90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124200"/>
            <a:ext cx="4343400" cy="335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5.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Сообщение «Новые формы сотрудничества ДОУ и семьи во всестороннем развитии ребенка»</a:t>
            </a:r>
          </a:p>
          <a:p>
            <a:pPr algn="r">
              <a:buNone/>
            </a:pPr>
            <a:r>
              <a:rPr lang="ru-RU" dirty="0" smtClean="0"/>
              <a:t>/воспитатель Митюкевич Т. Е./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6.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800" dirty="0" smtClean="0"/>
              <a:t>Проект решения педсовета:</a:t>
            </a:r>
          </a:p>
          <a:p>
            <a:pPr marL="514350" indent="-514350">
              <a:buAutoNum type="arabicPeriod"/>
            </a:pPr>
            <a:r>
              <a:rPr lang="ru-RU" sz="1800" dirty="0" smtClean="0"/>
              <a:t>Признать работу педагогов во всех дошкольных группах положительной.</a:t>
            </a:r>
          </a:p>
          <a:p>
            <a:pPr marL="514350" indent="-514350">
              <a:buAutoNum type="arabicPeriod"/>
            </a:pPr>
            <a:r>
              <a:rPr lang="ru-RU" sz="1800" dirty="0" smtClean="0"/>
              <a:t>Продолжать работу по духовно-нравственному воспитанию дошкольников, используя новые технологии обучения и воспитания (метод проектного обучения, музейная педагогика, </a:t>
            </a:r>
            <a:r>
              <a:rPr lang="ru-RU" sz="1800" dirty="0" err="1" smtClean="0"/>
              <a:t>здоровьесбережение</a:t>
            </a:r>
            <a:r>
              <a:rPr lang="ru-RU" sz="1800" dirty="0" smtClean="0"/>
              <a:t> и др.)</a:t>
            </a:r>
          </a:p>
          <a:p>
            <a:pPr marL="514350" indent="-514350">
              <a:buNone/>
            </a:pPr>
            <a:r>
              <a:rPr lang="ru-RU" sz="1800" u="sng" dirty="0" smtClean="0"/>
              <a:t>Ответственные</a:t>
            </a:r>
            <a:r>
              <a:rPr lang="ru-RU" sz="1800" dirty="0" smtClean="0"/>
              <a:t>: воспитатели групп.</a:t>
            </a:r>
          </a:p>
          <a:p>
            <a:pPr marL="514350" indent="-514350">
              <a:buNone/>
            </a:pPr>
            <a:r>
              <a:rPr lang="ru-RU" sz="1800" u="sng" dirty="0" smtClean="0"/>
              <a:t>Срок</a:t>
            </a:r>
            <a:r>
              <a:rPr lang="ru-RU" sz="1800" dirty="0" smtClean="0"/>
              <a:t>: постоянно</a:t>
            </a:r>
          </a:p>
          <a:p>
            <a:pPr marL="514350" indent="-514350">
              <a:buNone/>
            </a:pPr>
            <a:r>
              <a:rPr lang="ru-RU" sz="1800" dirty="0" smtClean="0"/>
              <a:t>3. Повышать уровень профессиональной компетентности педагогов через самообразование, активизацию педагогического мышления в соответствии с требованиями времени.</a:t>
            </a:r>
          </a:p>
          <a:p>
            <a:pPr marL="514350" indent="-514350">
              <a:buNone/>
            </a:pPr>
            <a:r>
              <a:rPr lang="ru-RU" sz="1800" u="sng" dirty="0" smtClean="0"/>
              <a:t>Ответственные</a:t>
            </a:r>
            <a:r>
              <a:rPr lang="ru-RU" sz="1800" dirty="0" smtClean="0"/>
              <a:t>: воспитатели групп.</a:t>
            </a:r>
          </a:p>
          <a:p>
            <a:pPr marL="514350" indent="-514350">
              <a:buNone/>
            </a:pPr>
            <a:r>
              <a:rPr lang="ru-RU" sz="1800" u="sng" dirty="0" smtClean="0"/>
              <a:t>Срок</a:t>
            </a:r>
            <a:r>
              <a:rPr lang="ru-RU" sz="1800" dirty="0" smtClean="0"/>
              <a:t>: постоянно</a:t>
            </a:r>
          </a:p>
          <a:p>
            <a:pPr marL="514350" indent="-514350">
              <a:buNone/>
            </a:pPr>
            <a:r>
              <a:rPr lang="ru-RU" sz="1800" dirty="0" smtClean="0"/>
              <a:t>4. Разместить  материалы педсовета на сайте ДОО.</a:t>
            </a:r>
          </a:p>
          <a:p>
            <a:pPr marL="514350" indent="-514350">
              <a:buNone/>
            </a:pPr>
            <a:r>
              <a:rPr lang="ru-RU" sz="1800" u="sng" dirty="0" smtClean="0"/>
              <a:t>Ответственные</a:t>
            </a:r>
            <a:r>
              <a:rPr lang="ru-RU" sz="1800" dirty="0" smtClean="0"/>
              <a:t>: старший воспитатель</a:t>
            </a:r>
          </a:p>
          <a:p>
            <a:pPr marL="514350" indent="-514350">
              <a:buNone/>
            </a:pPr>
            <a:r>
              <a:rPr lang="ru-RU" sz="1800" u="sng" dirty="0" smtClean="0"/>
              <a:t>Срок</a:t>
            </a:r>
            <a:r>
              <a:rPr lang="ru-RU" sz="1800" dirty="0" smtClean="0"/>
              <a:t>: до 25 апреля 2019г.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0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D3B05"/>
      </a:hlink>
      <a:folHlink>
        <a:srgbClr val="D99694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419</Words>
  <Application>Microsoft Office PowerPoint</Application>
  <PresentationFormat>Экран (4:3)</PresentationFormat>
  <Paragraphs>68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Цель:</vt:lpstr>
      <vt:lpstr>Задачи:</vt:lpstr>
      <vt:lpstr>Вопрос 1.</vt:lpstr>
      <vt:lpstr>Вопрос 2.</vt:lpstr>
      <vt:lpstr>Вопрос 3.</vt:lpstr>
      <vt:lpstr>Вопрос 4.</vt:lpstr>
      <vt:lpstr>Вопрос 5.</vt:lpstr>
      <vt:lpstr>Вопрос 6.</vt:lpstr>
      <vt:lpstr>Рефлексия</vt:lpstr>
      <vt:lpstr>Ключ к тесту</vt:lpstr>
      <vt:lpstr> Спасибо за работу! 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Ранько Елена</dc:creator>
  <cp:lastModifiedBy>Win7</cp:lastModifiedBy>
  <cp:revision>23</cp:revision>
  <dcterms:created xsi:type="dcterms:W3CDTF">2018-03-09T15:08:22Z</dcterms:created>
  <dcterms:modified xsi:type="dcterms:W3CDTF">2019-04-15T10:20:36Z</dcterms:modified>
</cp:coreProperties>
</file>