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75" r:id="rId14"/>
    <p:sldId id="276" r:id="rId15"/>
    <p:sldId id="277" r:id="rId16"/>
    <p:sldId id="268" r:id="rId17"/>
    <p:sldId id="265" r:id="rId18"/>
    <p:sldId id="266" r:id="rId19"/>
    <p:sldId id="271" r:id="rId20"/>
    <p:sldId id="27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35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Покажите вашу пятку !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Причины и профилактика плоскостопия.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Информация для родителей.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Win7\Desktop\blog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Что касается  ходьбы, сделали вывод: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-формируя навык ходьбы у детей, старайтесь обучить их правильной постановке шагающей ноги на опору (то есть на пятку с последующим перекатом на всю ступню, а не плашмя, всей стопой), не допуская шарканья и шлепанья стоп, не разводя носки.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- старайтесь применять различные виды ходьбы, как мы делаем в нашем детском саду, (на пятках, наружном крае стопы, носках и пр.), включая ходьбу по наклонной доске (угол наклона 10 градусов и более), а также по массажным коврикам, ребристым доскам, рейкам и палочкам, положенным на пол так, чтобы на них приходилась середина стопы, упражнения с захватыванием предметов пальцами ног, массаж стоп.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фото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фото\DSC0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20341" y="1348976"/>
            <a:ext cx="6143668" cy="4160047"/>
          </a:xfrm>
          <a:prstGeom prst="rect">
            <a:avLst/>
          </a:prstGeom>
          <a:noFill/>
        </p:spPr>
      </p:pic>
      <p:pic>
        <p:nvPicPr>
          <p:cNvPr id="5123" name="Picture 3" descr="F:\Плоскостопие\massazh-det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762378" cy="359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то\DSC0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769" cy="564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фото\DSC0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то\DSC0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714602" cy="2786082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фото\DSC0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04"/>
            <a:ext cx="3500462" cy="2643206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фото\DSC0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3643338" cy="3160705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фото\DSC00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357562"/>
            <a:ext cx="3500462" cy="3071834"/>
          </a:xfrm>
          <a:prstGeom prst="rect">
            <a:avLst/>
          </a:prstGeom>
          <a:noFill/>
        </p:spPr>
      </p:pic>
      <p:pic>
        <p:nvPicPr>
          <p:cNvPr id="8198" name="Picture 6" descr="C:\Users\Администратор\Desktop\фото\DSC00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357298"/>
            <a:ext cx="297587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Говоря об обуви, главное сделать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яваява\Documents\2c9a4cb1873db0cd20a8df46c1ce84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634323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4291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       Важно помнить!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ДОНАШИВАТЬ ЧУЖУЮ ОБУВЬ НЕЛЬЗЯ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   даже если она крепкая и красивая. 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Каждый ребенок имеет свою индивидуальную форму стопы и соответственно этому изнашивает обувь.</a:t>
            </a:r>
          </a:p>
        </p:txBody>
      </p:sp>
      <p:pic>
        <p:nvPicPr>
          <p:cNvPr id="9218" name="Picture 2" descr="F:\Плоскостопие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429000"/>
            <a:ext cx="4305296" cy="287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Оказывается, слабость мышц стопы, дисбаланс мышц голени, наступает в том случае если:</a:t>
            </a:r>
          </a:p>
          <a:p>
            <a:pPr algn="just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-если ребенок мало ходит, не бегает, не прыгает, не лазает – его мышцы не тренируются, плохо снабжаются кровью, поэтому становятся дряблыми, слабыми. </a:t>
            </a:r>
          </a:p>
          <a:p>
            <a:pPr algn="just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Позвольте ребенку ходить босиком: летом – по земле, траве, песку или камешкам; лазить босиком по шведской стенке и лесенкам.</a:t>
            </a:r>
          </a:p>
        </p:txBody>
      </p:sp>
      <p:pic>
        <p:nvPicPr>
          <p:cNvPr id="10242" name="Picture 2" descr="F:\Плоскостопие\http-womanjour-ru-uploads-posts-2016-02-145511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000636"/>
            <a:ext cx="2692397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яваява\Documents\a58cd4a9de2c7fa4c215c7462b5443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Чтобы авторитетно заявить теоретически,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Попробовали практически.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яваява\Documents\ploskost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85860"/>
            <a:ext cx="8748464" cy="529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dietology-health.ru/pics/344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00042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Задумайтесь над организацией двигательного режима.</a:t>
            </a:r>
          </a:p>
          <a:p>
            <a:pPr algn="just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 время прогулки не ограничивайте ребенка в движении, не вынуждайте его стоять рядом с вами в ожидание транспорта или во время беседы с вашей приятельницей.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СТОПЫ ДАНЫ человеку ДЛЯ ПЕРЕДВИЖЕНИЯ,  а не стояния.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 время прогулки приучайте малыша ходить по «узкой дорожке» – бордюру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F:\Плоскостопие\http-womanjour-ru-uploads-posts-2016-02-145511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572008"/>
            <a:ext cx="3121025" cy="208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ваява\Documents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35115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Доказали, что организме человека стопа выполняет ряд важных функций:                                                            -опорную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- рессорную (амортизационную)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-двигательную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-балансировочную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От её состояния зависит плавность и легкость походки и во многом состояние всего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опорно-двигательного аппарата.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Администратор\Desktop\фото\DSC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643314"/>
            <a:ext cx="4500594" cy="28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34925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Выяснили, что уплощение свода стоп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влияет на положение таза и позвоночника, поэтому плоскостопие может сопровождаться развитием различных видов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нарушений осанки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сколиоза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остеохондроза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болями 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коленных и тазобедренных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суставах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 marL="273050" indent="34925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Актуальность проблемы состоит в том, что  у детей  патология стоп составляет до 40 %.</a:t>
            </a:r>
          </a:p>
          <a:p>
            <a:pPr marL="273050" indent="349250"/>
            <a:endParaRPr lang="ru-RU" dirty="0"/>
          </a:p>
        </p:txBody>
      </p:sp>
      <p:pic>
        <p:nvPicPr>
          <p:cNvPr id="2050" name="Picture 2" descr="C:\Users\Администратор\Desktop\фото\DSC0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2878" y="3893324"/>
            <a:ext cx="3286146" cy="264320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фото\DSC0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14968" y="3893291"/>
            <a:ext cx="3357562" cy="2571859"/>
          </a:xfrm>
          <a:prstGeom prst="rect">
            <a:avLst/>
          </a:prstGeom>
          <a:noFill/>
        </p:spPr>
      </p:pic>
      <p:pic>
        <p:nvPicPr>
          <p:cNvPr id="2052" name="Picture 4" descr="F:\Плоскостопие\http-womanjour-ru-uploads-posts-2016-02-1455116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876"/>
            <a:ext cx="300039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34925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Сравнили, у детей на стопе больше развита подкожно-жировая клетчатка, чем у взрослых,  поэтому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 трёх лет уплощение свода стоп является физиологическим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 marL="273050" indent="349250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indent="349250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s://im0-tub-ru.yandex.net/i?id=22bb1438e4cebc0cb5013da02a14754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274080" cy="4103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Изучили теоретически, при рождении плоская стопа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 двух лет – продольный свод стопы плоский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3-4 года – формируется дугообразный продольный свод стопы (с внутренней стороны, от основания большого пальца до пяточной кости)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5-6 лет – процесс формирования костей стопы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6-7 лет - своды стоп сформированы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pic>
        <p:nvPicPr>
          <p:cNvPr id="4" name="Содержимое 3" descr="le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857628"/>
            <a:ext cx="5572164" cy="279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Поняли, что плоскостопие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 деформация стопы, проявляющаяся в снижении её продольного или поперечного свода.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яваява\Documents\7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1678"/>
            <a:ext cx="8712744" cy="445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Есть три степени плоскостопия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 descr="C:\Users\яваява\Documents\lech-ploskostopie-podr-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071546"/>
            <a:ext cx="7858180" cy="5020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Оказывается, причинами развития плоскостопия являются: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-Раннее вставание и ходьба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-Наследственная предрасположенность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-Особенности биомеханики при обучении ходьбе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-Неправильно подобранная обувь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-Слабость мышц стопы, дисбаланс мышц голени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-Избыточный вес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-Перегрузка стоп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-Перенесенные заболевания (рахит, полиомиелит, травмы стоп и голени)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Администратор\Desktop\фото\DSC0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72074"/>
            <a:ext cx="407196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513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Покажите вашу пятку ! Причины и профилактика плоскостопия. Информация для родителей.</vt:lpstr>
      <vt:lpstr>Слайд 2</vt:lpstr>
      <vt:lpstr> Доказали, что организме человека стопа выполняет ряд важных функций:                                                            -опорную             - рессорную (амортизационную) -двигательную -балансировочную От её состояния зависит плавность и легкость походки и во многом состояние всего опорно-двигательного аппарата.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Говоря об обуви, главное сделать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Покажите вашу пятку ! Профилактика плоскостопия в детском саду.</dc:title>
  <dc:creator>Win7</dc:creator>
  <cp:lastModifiedBy>Win7</cp:lastModifiedBy>
  <cp:revision>29</cp:revision>
  <dcterms:created xsi:type="dcterms:W3CDTF">2019-11-13T09:31:27Z</dcterms:created>
  <dcterms:modified xsi:type="dcterms:W3CDTF">2019-11-19T10:51:51Z</dcterms:modified>
</cp:coreProperties>
</file>