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61" r:id="rId11"/>
    <p:sldId id="270" r:id="rId12"/>
    <p:sldId id="262" r:id="rId13"/>
    <p:sldId id="264" r:id="rId14"/>
    <p:sldId id="265" r:id="rId15"/>
    <p:sldId id="266" r:id="rId16"/>
    <p:sldId id="276" r:id="rId17"/>
    <p:sldId id="269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9154" y="1484784"/>
            <a:ext cx="674101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Муниципальное дошкольное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общеобразовательное учреждение «Детский сад №2»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езопасной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жизнедеятельности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детей в ДОУ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50525" y="4221088"/>
            <a:ext cx="2459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Старший воспитатель:</a:t>
            </a:r>
          </a:p>
          <a:p>
            <a:pPr algn="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Шевелькова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.М.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4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0" y="0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571480"/>
            <a:ext cx="800105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Рассматривая проблемы безопасности жизни детей,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педагоги тесно взаимодействуют: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 инструктором по физическому воспитанию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(приобщение детей к ценностям здорового образа жизни), </a:t>
            </a:r>
          </a:p>
          <a:p>
            <a:pPr algn="ctr"/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Win7\Desktop\все фото\кросс осень2018\DSC0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3571900" cy="2643206"/>
          </a:xfrm>
          <a:prstGeom prst="rect">
            <a:avLst/>
          </a:prstGeom>
          <a:noFill/>
        </p:spPr>
      </p:pic>
      <p:pic>
        <p:nvPicPr>
          <p:cNvPr id="4099" name="Picture 3" descr="C:\Users\Win7\Desktop\фото 2019-2020\октябрь 2019\IMG_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40"/>
            <a:ext cx="3828136" cy="1928826"/>
          </a:xfrm>
          <a:prstGeom prst="rect">
            <a:avLst/>
          </a:prstGeom>
          <a:noFill/>
        </p:spPr>
      </p:pic>
      <p:pic>
        <p:nvPicPr>
          <p:cNvPr id="6" name="Picture 5" descr="C:\Users\Win7\Desktop\ПДД\ПДД фото\DSC0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071942"/>
            <a:ext cx="3261614" cy="2446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46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129" y="404664"/>
            <a:ext cx="8742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психологом (обеспечение эмоционального благополучия каждого ребенка,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его положительного самоощущения),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C:\Users\Win7\Desktop\все фото\апрель 2019\IMG_8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95358"/>
            <a:ext cx="8072494" cy="5381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0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2752" y="404664"/>
            <a:ext cx="624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музыкальным руководителем (развитие способности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творческому самовыражению).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://xn--2--6kcglbff0bt3dl9j.xn--p1ai/upload/images/gallery/72/IMG_0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1340768"/>
            <a:ext cx="8448873" cy="5200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4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0" y="0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7" y="404664"/>
            <a:ext cx="8208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Совместно с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медицинским работником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выработана индивидуальная тактика оздоровления ребенка.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Win7\Desktop\все фото\Волкова\DSC0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14422"/>
            <a:ext cx="1928808" cy="2571744"/>
          </a:xfrm>
          <a:prstGeom prst="rect">
            <a:avLst/>
          </a:prstGeom>
          <a:noFill/>
        </p:spPr>
      </p:pic>
      <p:pic>
        <p:nvPicPr>
          <p:cNvPr id="2051" name="Picture 3" descr="C:\Users\Win7\Desktop\все фото\1 мл\P104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85860"/>
            <a:ext cx="3357587" cy="2308330"/>
          </a:xfrm>
          <a:prstGeom prst="rect">
            <a:avLst/>
          </a:prstGeom>
          <a:noFill/>
        </p:spPr>
      </p:pic>
      <p:pic>
        <p:nvPicPr>
          <p:cNvPr id="8194" name="Picture 2" descr="C:\Users\Win7\Desktop\все фото\апрель 2019\IMG_8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86190"/>
            <a:ext cx="3714744" cy="2476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88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5" y="404664"/>
            <a:ext cx="800105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Используются следующие направления во взаимодействии с родителями: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-Организация собраний с целью информирования родителей о совместной работе и стимулирования их активного участия в ней;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-Домашние задания: учить с детьми свои фамилию, имя; фамилию, имя родителей; домашний адрес; учить пользоваться опасными предметами; рассказать о ядовитых растениях и показать их и др.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-Индивидуальные беседы с родителями с целью обсуждения волнующих вопросов; письменные и устные консультации «Приучайте детей к труду», «Чем занять своего ребенка дома», «Профилактика травматизма и заболеваемости» и др. 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Открытые просмотры образовательной деятельности, различные общие мероприятия. 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-Информация в «уголках родителей»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-Совместная проектная деятельность 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-Организация различных мероприятий с участием родителей (в том числе с использованием их профессионального опыта медицинского работника, полицейского, пожарника);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-Опрос с целью выявления степени включенности родителей в процесс привития навыков осознанного безопасного поведения дошкольников в повседневной жизни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6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3" y="260648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Тесное взаимодействие с различными специалистами внутри и вне образовательного учреждения позволяет успешно сформировать первоначальные понятия по правилам безопасного поведения. 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C:\Users\Win7\Desktop\фото 2019-2020\экскурсия в ПЧ-24\IMG_6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214422"/>
            <a:ext cx="8128000" cy="5262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79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21463"/>
            <a:ext cx="9131840" cy="6867144"/>
          </a:xfrm>
          <a:prstGeom prst="rect">
            <a:avLst/>
          </a:prstGeom>
        </p:spPr>
      </p:pic>
      <p:pic>
        <p:nvPicPr>
          <p:cNvPr id="3074" name="Picture 2" descr="C:\Users\Win7\Desktop\все фото\фото сетя ппд .руд\IMG_5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215370" cy="5905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91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21463"/>
            <a:ext cx="9131840" cy="6867144"/>
          </a:xfrm>
          <a:prstGeom prst="rect">
            <a:avLst/>
          </a:prstGeom>
        </p:spPr>
      </p:pic>
      <p:pic>
        <p:nvPicPr>
          <p:cNvPr id="7170" name="Picture 2" descr="C:\Users\Win7\Desktop\фото 2019-2020\сентябрь19 фото\P90923-155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642918"/>
            <a:ext cx="3714776" cy="5500702"/>
          </a:xfrm>
          <a:prstGeom prst="rect">
            <a:avLst/>
          </a:prstGeom>
          <a:noFill/>
        </p:spPr>
      </p:pic>
      <p:pic>
        <p:nvPicPr>
          <p:cNvPr id="7171" name="Picture 3" descr="C:\Users\Win7\Desktop\фото 2019-2020\сентябрь19 фото\P90923-161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3948150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91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21463"/>
            <a:ext cx="9131840" cy="6867144"/>
          </a:xfrm>
          <a:prstGeom prst="rect">
            <a:avLst/>
          </a:prstGeom>
        </p:spPr>
      </p:pic>
      <p:pic>
        <p:nvPicPr>
          <p:cNvPr id="6146" name="Picture 2" descr="C:\Users\Win7\Desktop\фото 2019-2020\сентябрь19 фото\IMG_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143932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4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21463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9509" y="2348880"/>
            <a:ext cx="706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!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1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2232" y="476672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443" y="1772816"/>
            <a:ext cx="7992888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детей дошкольного возраста часто наблюдается недостаточная готовность к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самосохранительному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поведению, слабо развито умение анализировать обстановку, прогнозировать последствия своих действий. Возникает необходимость уберечь детей от опасностей, не подавив при этом в них естественной любознательности, открытости и доверия к миру, не напугать их и подготовить к полноценной жизни.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Современная жизнь доказала необходимость обеспечения безопасности жизнедеятельности, потребовала обучения сотрудников ДОУ, родителей и детей безопасному образу жизни в сложных условиях социального, техногенного, природного и экологического неблагополучия.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2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3264" y="476672"/>
            <a:ext cx="721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педагогов и родителей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446" y="1556792"/>
            <a:ext cx="80130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подготовить детей к встрече с различными сложными, а порой опасными жизненными обстоятельствами;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научить адекватно, осознанно действовать в той или иной обстановке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помочь овладеть элементарными навыками поведения в разных ситуациях.</a:t>
            </a:r>
          </a:p>
          <a:p>
            <a:pPr marL="285750" indent="-285750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Win7\Desktop\все фото\Безопасность\IMG_4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2778116" cy="208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34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148" y="428604"/>
            <a:ext cx="77048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детьми начинается с формирования представлений о себе: привитие культурно-гигиенических навыков, знакомство со своим организмом и бережное отношение к нему, воспитание самостоятельности и ответственности.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Win7\Desktop\DSCN3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020552" cy="4689430"/>
          </a:xfrm>
          <a:prstGeom prst="rect">
            <a:avLst/>
          </a:prstGeom>
          <a:noFill/>
        </p:spPr>
      </p:pic>
      <p:pic>
        <p:nvPicPr>
          <p:cNvPr id="1027" name="Picture 3" descr="C:\Users\Win7\Desktop\все фото\1 мл\P104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4762534" cy="2357454"/>
          </a:xfrm>
          <a:prstGeom prst="rect">
            <a:avLst/>
          </a:prstGeom>
          <a:noFill/>
        </p:spPr>
      </p:pic>
      <p:pic>
        <p:nvPicPr>
          <p:cNvPr id="6147" name="Picture 3" descr="C:\Users\Win7\Desktop\все фото\апрель 2019\IMG_8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143380"/>
            <a:ext cx="3857620" cy="2571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3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3" y="404664"/>
            <a:ext cx="9087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работе с детьми педагоги используют пальчиковую гимнастику,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гимнастику для глаз,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самомассаж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дыхательные упражнения,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психогимнастику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6" name="Picture 2" descr="C:\Users\Win7\Desktop\все фото\фото ясли\ясли\P1030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1214422"/>
            <a:ext cx="7747053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0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8761" y="404664"/>
            <a:ext cx="63347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Эмоционально-образное изложение материала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находит свое отражение в продуктивной деятельности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(рисовании, лепке, конструировании)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в немалой степени – в процессе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свободной самостоятельной деятельности детей.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" name="Picture 3" descr="C:\Users\Win7\Desktop\ПДД\DSCN35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643182"/>
            <a:ext cx="4572000" cy="3206749"/>
          </a:xfrm>
          <a:prstGeom prst="rect">
            <a:avLst/>
          </a:prstGeom>
          <a:noFill/>
        </p:spPr>
      </p:pic>
      <p:pic>
        <p:nvPicPr>
          <p:cNvPr id="6" name="Picture 2" descr="C:\Users\Win7\Desktop\ПДД\IMG-1232e0f6bc7a142d136980558e6e126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3117"/>
            <a:ext cx="254231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0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1" y="404664"/>
            <a:ext cx="8286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Широко используются кукольные театры и театрализованные игры,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которые позволяют  создать свободную,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комфортно-эмоциональную обстановку и заинтересовать воспитанников. </a:t>
            </a: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C:\Users\Win7\Desktop\все фото\фото май\Новая папка\DSC0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14" y="1357298"/>
            <a:ext cx="8251997" cy="46455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5" y="404664"/>
            <a:ext cx="8143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Подготовлен иллюстративный материал по основам безопасности,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личной гигиене, здоровому образу жизни.   </a:t>
            </a: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C:\Users\Win7\Desktop\все фото\фото сетя ппд .руд\IMG_5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3286148" cy="2476496"/>
          </a:xfrm>
          <a:prstGeom prst="rect">
            <a:avLst/>
          </a:prstGeom>
          <a:noFill/>
        </p:spPr>
      </p:pic>
      <p:pic>
        <p:nvPicPr>
          <p:cNvPr id="7" name="Picture 4" descr="C:\Users\Win7\Desktop\все фото\фото сетя ппд .руд\IMG_5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500462" cy="2619372"/>
          </a:xfrm>
          <a:prstGeom prst="rect">
            <a:avLst/>
          </a:prstGeom>
          <a:noFill/>
        </p:spPr>
      </p:pic>
      <p:pic>
        <p:nvPicPr>
          <p:cNvPr id="4098" name="Picture 2" descr="C:\Users\Win7\Desktop\все фото\фото осень спорт\IMG_2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85860"/>
            <a:ext cx="4286280" cy="2214578"/>
          </a:xfrm>
          <a:prstGeom prst="rect">
            <a:avLst/>
          </a:prstGeom>
          <a:noFill/>
        </p:spPr>
      </p:pic>
      <p:pic>
        <p:nvPicPr>
          <p:cNvPr id="4099" name="Picture 3" descr="C:\Users\Win7\Desktop\все фото\фото осень спорт\IMG_230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71876"/>
            <a:ext cx="4152902" cy="276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0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33" y="5261"/>
            <a:ext cx="9131840" cy="6867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5" y="404664"/>
            <a:ext cx="81439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формировании основ личной   безопасности   используются сюжетно-ролевые, театрализованные, подвижные игры, игры-драматизации, подвижные игры,   спортивные эстафеты, музыкальные развлечения на  тематику личной безопасности.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Picture 2" descr="C:\Users\Win7\Desktop\ПДД\IMG_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130" y="3929066"/>
            <a:ext cx="3937521" cy="2224102"/>
          </a:xfrm>
          <a:prstGeom prst="rect">
            <a:avLst/>
          </a:prstGeom>
          <a:noFill/>
        </p:spPr>
      </p:pic>
      <p:pic>
        <p:nvPicPr>
          <p:cNvPr id="2050" name="Picture 2" descr="C:\Users\Win7\Desktop\все фото\фото сетя ппд .руд\IMG_5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3571868" cy="2381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0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446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Win7</cp:lastModifiedBy>
  <cp:revision>21</cp:revision>
  <dcterms:created xsi:type="dcterms:W3CDTF">2017-05-01T07:02:15Z</dcterms:created>
  <dcterms:modified xsi:type="dcterms:W3CDTF">2019-11-07T05:11:33Z</dcterms:modified>
</cp:coreProperties>
</file>