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60" r:id="rId6"/>
    <p:sldId id="261" r:id="rId7"/>
    <p:sldId id="262" r:id="rId8"/>
    <p:sldId id="263" r:id="rId9"/>
    <p:sldId id="265" r:id="rId10"/>
    <p:sldId id="276" r:id="rId11"/>
    <p:sldId id="278" r:id="rId12"/>
    <p:sldId id="281" r:id="rId13"/>
    <p:sldId id="279" r:id="rId14"/>
    <p:sldId id="268" r:id="rId15"/>
    <p:sldId id="28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85" autoAdjust="0"/>
  </p:normalViewPr>
  <p:slideViewPr>
    <p:cSldViewPr>
      <p:cViewPr varScale="1">
        <p:scale>
          <a:sx n="95" d="100"/>
          <a:sy n="95" d="100"/>
        </p:scale>
        <p:origin x="-157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BC02-F5F2-4A48-9F21-8D139C25CA87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700D9-D95A-4306-9562-D42CDBC98D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BC02-F5F2-4A48-9F21-8D139C25CA87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700D9-D95A-4306-9562-D42CDBC98D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BC02-F5F2-4A48-9F21-8D139C25CA87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700D9-D95A-4306-9562-D42CDBC98D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BC02-F5F2-4A48-9F21-8D139C25CA87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700D9-D95A-4306-9562-D42CDBC98D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BC02-F5F2-4A48-9F21-8D139C25CA87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700D9-D95A-4306-9562-D42CDBC98D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BC02-F5F2-4A48-9F21-8D139C25CA87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700D9-D95A-4306-9562-D42CDBC98D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BC02-F5F2-4A48-9F21-8D139C25CA87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700D9-D95A-4306-9562-D42CDBC98D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BC02-F5F2-4A48-9F21-8D139C25CA87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700D9-D95A-4306-9562-D42CDBC98D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BC02-F5F2-4A48-9F21-8D139C25CA87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700D9-D95A-4306-9562-D42CDBC98D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BC02-F5F2-4A48-9F21-8D139C25CA87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700D9-D95A-4306-9562-D42CDBC98D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BC02-F5F2-4A48-9F21-8D139C25CA87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700D9-D95A-4306-9562-D42CDBC98D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493BC02-F5F2-4A48-9F21-8D139C25CA87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4700D9-D95A-4306-9562-D42CDBC98D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bcu.ru/information/feeders/jay_.jpg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8.jpeg"/><Relationship Id="rId5" Type="http://schemas.openxmlformats.org/officeDocument/2006/relationships/image" Target="../media/image4.jpeg"/><Relationship Id="rId10" Type="http://schemas.openxmlformats.org/officeDocument/2006/relationships/hyperlink" Target="http://www.rbcu.ru/information/feeders/gs_woodpecker.jpg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476672"/>
            <a:ext cx="5637010" cy="1584176"/>
          </a:xfrm>
        </p:spPr>
        <p:txBody>
          <a:bodyPr>
            <a:normAutofit fontScale="32500" lnSpcReduction="2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3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Презентация для детей средней </a:t>
            </a:r>
            <a:r>
              <a:rPr lang="ru-RU" sz="123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группы</a:t>
            </a:r>
            <a:endParaRPr lang="ru-RU" sz="123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420888"/>
            <a:ext cx="7175351" cy="1793167"/>
          </a:xfrm>
        </p:spPr>
        <p:txBody>
          <a:bodyPr>
            <a:normAutofit fontScale="90000"/>
          </a:bodyPr>
          <a:lstStyle/>
          <a:p>
            <a:pPr marL="18288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8000" b="1" dirty="0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Зимующие </a:t>
            </a:r>
            <a:r>
              <a:rPr lang="ru-RU" sz="8000" b="1" dirty="0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птицы</a:t>
            </a:r>
            <a:br>
              <a:rPr lang="ru-RU" sz="8000" b="1" dirty="0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3100" b="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автор: воспитатель Прохорова А. Я.</a:t>
            </a:r>
            <a:r>
              <a:rPr lang="ru-RU" sz="2000" dirty="0">
                <a:ea typeface="Calibri"/>
                <a:cs typeface="Times New Roman"/>
              </a:rPr>
              <a:t/>
            </a:r>
            <a:br>
              <a:rPr lang="ru-RU" sz="2000" dirty="0">
                <a:ea typeface="Calibri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4612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zoodb.ru/uploads/posts/2012-12/1356678447_Gralha-cinzenta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39952" y="476673"/>
            <a:ext cx="50040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Носит серенький жилет, Но у крыльев – черный цвет. Видишь, кружат двадцать пар И кричат: “</a:t>
            </a:r>
            <a:r>
              <a:rPr lang="ru-RU" sz="2400" b="1" dirty="0" err="1" smtClean="0"/>
              <a:t>Ка-а-ар</a:t>
            </a:r>
            <a:r>
              <a:rPr lang="ru-RU" sz="2400" b="1" dirty="0" smtClean="0"/>
              <a:t>! </a:t>
            </a:r>
            <a:r>
              <a:rPr lang="ru-RU" sz="2400" b="1" dirty="0" err="1" smtClean="0"/>
              <a:t>Ка-а-ар</a:t>
            </a:r>
            <a:r>
              <a:rPr lang="ru-RU" sz="2400" b="1" dirty="0" smtClean="0"/>
              <a:t>! </a:t>
            </a:r>
            <a:r>
              <a:rPr lang="ru-RU" sz="2400" b="1" dirty="0" err="1" smtClean="0"/>
              <a:t>Ка-а-ар</a:t>
            </a:r>
            <a:r>
              <a:rPr lang="ru-RU" sz="2400" b="1" dirty="0" smtClean="0"/>
              <a:t>!”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94351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www.yesimmutlu.com/ysmblog/wp-content/uploads/saksaga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6368"/>
          <a:stretch/>
        </p:blipFill>
        <p:spPr bwMode="auto">
          <a:xfrm>
            <a:off x="-143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0"/>
            <a:ext cx="457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Я, друзья, лесная птица.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Я должна вам полюбиться!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Я болтлива, белобока,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А зовут меня ...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539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wallbox.ru/wallpapers/main/201311/840cc557104dc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wallbox.ru/wallpapers/main/201311/840cc557104dc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свыязной\Desktop\840cc557104dc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3789039"/>
            <a:ext cx="49685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Тёмной ночью вылетает </a:t>
            </a:r>
            <a:br>
              <a:rPr lang="ru-RU" sz="2400" b="1" dirty="0" smtClean="0"/>
            </a:br>
            <a:r>
              <a:rPr lang="ru-RU" sz="2400" b="1" dirty="0" smtClean="0"/>
              <a:t>На охоту и хватает</a:t>
            </a:r>
            <a:br>
              <a:rPr lang="ru-RU" sz="2400" b="1" dirty="0" smtClean="0"/>
            </a:br>
            <a:r>
              <a:rPr lang="ru-RU" sz="2400" b="1" dirty="0" smtClean="0"/>
              <a:t>И лягушек и мышей.</a:t>
            </a:r>
            <a:br>
              <a:rPr lang="ru-RU" sz="2400" b="1" dirty="0" smtClean="0"/>
            </a:br>
            <a:r>
              <a:rPr lang="ru-RU" sz="2400" b="1" dirty="0" smtClean="0"/>
              <a:t>Лучше не встречаться с ней.</a:t>
            </a:r>
            <a:br>
              <a:rPr lang="ru-RU" sz="2400" b="1" dirty="0" smtClean="0"/>
            </a:br>
            <a:r>
              <a:rPr lang="ru-RU" sz="2400" b="1" dirty="0" smtClean="0"/>
              <a:t>Да, большая голова.</a:t>
            </a:r>
            <a:br>
              <a:rPr lang="ru-RU" sz="2400" b="1" dirty="0" smtClean="0"/>
            </a:br>
            <a:r>
              <a:rPr lang="ru-RU" sz="2400" b="1" dirty="0" smtClean="0"/>
              <a:t>Угадали кто …</a:t>
            </a:r>
            <a:endParaRPr lang="ru-RU" sz="24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1194" b="10249"/>
          <a:stretch/>
        </p:blipFill>
        <p:spPr bwMode="auto">
          <a:xfrm>
            <a:off x="0" y="0"/>
            <a:ext cx="915543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902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208912" cy="578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tantia"/>
              </a:rPr>
              <a:t> Зимняя подкормка птиц является одним из начальных этапов привлечения птиц и способствует увеличению их численности в летнее время. Подкармливая птиц, мы сберегаем их в зимний период </a:t>
            </a:r>
            <a:r>
              <a:rPr lang="ru-RU" sz="2800" kern="0" dirty="0" smtClean="0">
                <a:latin typeface="Constantia"/>
              </a:rPr>
              <a:t>от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tantia"/>
              </a:rPr>
              <a:t>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tantia"/>
              </a:rPr>
              <a:t>гибели.</a:t>
            </a: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tantia"/>
              </a:rPr>
              <a:t>И одной из наиболее важных причин гибели является бескормица.   Птицы обладают исключительно высоким уровнем обмена веществ и поэтому им требуется значительное количество корма. За короткий зимний день они часто не в силах добыть достаточно пищи, необходимый для выживания в сильные морозы.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258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628800"/>
            <a:ext cx="7920879" cy="2376264"/>
          </a:xfrm>
        </p:spPr>
        <p:txBody>
          <a:bodyPr numCol="1"/>
          <a:lstStyle/>
          <a:p>
            <a:pPr algn="just">
              <a:buNone/>
            </a:pPr>
            <a:r>
              <a:rPr lang="ru-RU" sz="6000" i="1" dirty="0" smtClean="0">
                <a:latin typeface="Times New Roman" pitchFamily="18" charset="0"/>
                <a:ea typeface="FangSong" pitchFamily="49" charset="-122"/>
                <a:cs typeface="Times New Roman" pitchFamily="18" charset="0"/>
              </a:rPr>
              <a:t>Спасибо за внимание !</a:t>
            </a:r>
            <a:endParaRPr lang="ru-RU" sz="6000" i="1" dirty="0">
              <a:latin typeface="Times New Roman" pitchFamily="18" charset="0"/>
              <a:ea typeface="FangSong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nuthat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0478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Снегир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2714625"/>
            <a:ext cx="1963738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magpi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337717" y="4357688"/>
            <a:ext cx="1362075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ro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15816" y="161615"/>
            <a:ext cx="2536825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30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99792" y="2485842"/>
            <a:ext cx="316865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30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71269" y="4862329"/>
            <a:ext cx="2568575" cy="192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Большое изображение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35688" y="30832"/>
            <a:ext cx="3008312" cy="203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Большое изображение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91315" y="2072701"/>
            <a:ext cx="1835696" cy="314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9998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260648"/>
            <a:ext cx="388843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Хохолочек на головке.</a:t>
            </a:r>
          </a:p>
          <a:p>
            <a:r>
              <a:rPr lang="ru-RU" sz="2400" b="1" dirty="0" smtClean="0"/>
              <a:t>Птица яркая. Так ловко,</a:t>
            </a:r>
          </a:p>
          <a:p>
            <a:r>
              <a:rPr lang="ru-RU" sz="2400" b="1" dirty="0" smtClean="0"/>
              <a:t>Будто дует кто в свирель,</a:t>
            </a:r>
          </a:p>
          <a:p>
            <a:r>
              <a:rPr lang="ru-RU" sz="2400" b="1" dirty="0" smtClean="0"/>
              <a:t>Распевает </a:t>
            </a:r>
            <a:r>
              <a:rPr lang="ru-RU" sz="2400" dirty="0" smtClean="0"/>
              <a:t>…..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7158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irds-altay.ru/wp-content/uploads/2010/06/45-350x2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40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3645024"/>
            <a:ext cx="4139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Чик — </a:t>
            </a:r>
            <a:r>
              <a:rPr lang="ru-RU" sz="2400" b="1" dirty="0" err="1" smtClean="0"/>
              <a:t>чирик</a:t>
            </a:r>
            <a:r>
              <a:rPr lang="ru-RU" sz="2400" b="1" dirty="0" smtClean="0"/>
              <a:t>! К зернышкам прыг! Клюй, не робей! Кто это? …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2152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0.liveinternet.ru/images/attach/c/1/57/238/57238664_1270141452_5592caa212b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2205" y="0"/>
            <a:ext cx="91462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5013176"/>
            <a:ext cx="62646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Маленькая синичка </a:t>
            </a:r>
            <a:r>
              <a:rPr lang="ru-RU" sz="24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ельники </a:t>
            </a:r>
            <a:r>
              <a:rPr lang="ru-RU" sz="2400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любит</a:t>
            </a:r>
            <a:r>
              <a:rPr lang="ru-RU" sz="24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  <a:endParaRPr lang="en-US" sz="2400" b="1" kern="10" dirty="0" smtClean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lvl="0">
              <a:defRPr/>
            </a:pPr>
            <a:r>
              <a:rPr lang="ru-RU" sz="24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Живёт</a:t>
            </a:r>
            <a:r>
              <a:rPr lang="en-US" sz="24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lang="ru-RU" sz="24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у </a:t>
            </a:r>
            <a:r>
              <a:rPr lang="ru-RU" sz="2400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нас круглый год</a:t>
            </a:r>
            <a:r>
              <a:rPr lang="ru-RU" sz="24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  <a:endParaRPr lang="en-US" sz="2400" b="1" kern="10" dirty="0" smtClean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lvl="0">
              <a:defRPr/>
            </a:pPr>
            <a:r>
              <a:rPr lang="ru-RU" sz="24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Трудно </a:t>
            </a:r>
            <a:r>
              <a:rPr lang="ru-RU" sz="2400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ей приходится зимой-</a:t>
            </a:r>
          </a:p>
          <a:p>
            <a:pPr lvl="0">
              <a:defRPr/>
            </a:pPr>
            <a:r>
              <a:rPr lang="ru-RU" sz="2400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холодно и голодно.</a:t>
            </a:r>
          </a:p>
        </p:txBody>
      </p:sp>
    </p:spTree>
    <p:extLst>
      <p:ext uri="{BB962C8B-B14F-4D97-AF65-F5344CB8AC3E}">
        <p14:creationId xmlns:p14="http://schemas.microsoft.com/office/powerpoint/2010/main" xmlns="" val="318657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ecocollaps.ru/wp-content/uploads/2012/01/10_h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646" y="0"/>
            <a:ext cx="91213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4797152"/>
            <a:ext cx="500404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Я вчера гулял в пургу, Видел веточку в снегу, А на ветке красный шарик. Кто же он, живой фонарик?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8076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mistergid.ru/image/upload/2011-08-10/330026694634_1270402909_golu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528" y="6733"/>
            <a:ext cx="8280920" cy="685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0"/>
            <a:ext cx="46805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Покрупнее воробья, Вам встречаюсь часто я. Я со стаею летаю, Всюду крошки подбираю, Семечки люблю клевать И с подружкой ворковать. За свой нрав миролюбивый Называюсь птицей мира.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287619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eryabino.ru/ptaha/klest-elovik/klest-elovik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25999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18703" y="4180344"/>
            <a:ext cx="46299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2400" b="1" kern="10" dirty="0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Где ельник</a:t>
            </a:r>
            <a:r>
              <a:rPr lang="ru-RU" sz="2400" b="1" kern="10" dirty="0" smtClean="0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,</a:t>
            </a:r>
            <a:r>
              <a:rPr lang="en-US" sz="2400" b="1" kern="10" dirty="0" smtClean="0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 </a:t>
            </a:r>
            <a:r>
              <a:rPr lang="ru-RU" sz="2400" b="1" kern="10" dirty="0" smtClean="0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там </a:t>
            </a:r>
            <a:r>
              <a:rPr lang="ru-RU" sz="2400" b="1" kern="10" dirty="0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и клесты.</a:t>
            </a:r>
          </a:p>
          <a:p>
            <a:pPr lvl="0">
              <a:defRPr/>
            </a:pPr>
            <a:r>
              <a:rPr lang="ru-RU" sz="2400" b="1" kern="10" dirty="0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Окраска яркая</a:t>
            </a:r>
            <a:r>
              <a:rPr lang="ru-RU" sz="2400" b="1" kern="10" dirty="0" smtClean="0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,</a:t>
            </a:r>
            <a:r>
              <a:rPr lang="en-US" sz="2400" b="1" kern="10" dirty="0" smtClean="0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 </a:t>
            </a:r>
            <a:r>
              <a:rPr lang="ru-RU" sz="2400" b="1" kern="10" dirty="0" smtClean="0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красная</a:t>
            </a:r>
            <a:r>
              <a:rPr lang="ru-RU" sz="2400" b="1" kern="10" dirty="0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.</a:t>
            </a:r>
          </a:p>
          <a:p>
            <a:pPr lvl="0">
              <a:defRPr/>
            </a:pPr>
            <a:r>
              <a:rPr lang="ru-RU" sz="2400" b="1" kern="10" dirty="0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Клюв крючком.</a:t>
            </a:r>
          </a:p>
          <a:p>
            <a:pPr lvl="0">
              <a:defRPr/>
            </a:pPr>
            <a:r>
              <a:rPr lang="ru-RU" sz="2400" b="1" kern="10" dirty="0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Птенцов клесты </a:t>
            </a:r>
            <a:r>
              <a:rPr lang="ru-RU" sz="2400" b="1" kern="10" dirty="0" smtClean="0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выводят </a:t>
            </a:r>
            <a:r>
              <a:rPr lang="ru-RU" sz="2400" b="1" kern="10" dirty="0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в любое время года.</a:t>
            </a:r>
          </a:p>
          <a:p>
            <a:pPr lvl="0">
              <a:defRPr/>
            </a:pPr>
            <a:r>
              <a:rPr lang="ru-RU" sz="2400" b="1" kern="10" dirty="0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Было бы шишек много,</a:t>
            </a:r>
          </a:p>
          <a:p>
            <a:pPr lvl="0">
              <a:defRPr/>
            </a:pPr>
            <a:r>
              <a:rPr lang="ru-RU" sz="2400" b="1" kern="10" dirty="0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а мороз не страшен.</a:t>
            </a:r>
          </a:p>
        </p:txBody>
      </p:sp>
    </p:spTree>
    <p:extLst>
      <p:ext uri="{BB962C8B-B14F-4D97-AF65-F5344CB8AC3E}">
        <p14:creationId xmlns:p14="http://schemas.microsoft.com/office/powerpoint/2010/main" xmlns="" val="8403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24128" y="2274568"/>
            <a:ext cx="34198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Ходит в красной тюбетейке,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 сидит не на скамейке, 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 на дереве в лесу,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 почти что навесу.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Постучит, букашку схватит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Знаменитый "доктор"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(Дятел)</a:t>
            </a:r>
          </a:p>
        </p:txBody>
      </p:sp>
      <p:pic>
        <p:nvPicPr>
          <p:cNvPr id="2050" name="Picture 2" descr="http://pticyrus.info/wp-content/uploads/2012/01/13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6120"/>
          <a:stretch/>
        </p:blipFill>
        <p:spPr bwMode="auto">
          <a:xfrm>
            <a:off x="0" y="0"/>
            <a:ext cx="56513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6880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257</TotalTime>
  <Words>272</Words>
  <Application>Microsoft Office PowerPoint</Application>
  <PresentationFormat>Экран (4:3)</PresentationFormat>
  <Paragraphs>26</Paragraphs>
  <Slides>15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Зимующие птицы автор: воспитатель Прохорова А. Я.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Спасибо за внимание 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Зимующие птицы </dc:title>
  <dc:creator>Admin</dc:creator>
  <cp:lastModifiedBy>Win7</cp:lastModifiedBy>
  <cp:revision>38</cp:revision>
  <dcterms:created xsi:type="dcterms:W3CDTF">2014-03-23T10:47:42Z</dcterms:created>
  <dcterms:modified xsi:type="dcterms:W3CDTF">2019-11-20T15:39:04Z</dcterms:modified>
</cp:coreProperties>
</file>