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C232D7-C40F-4C0F-97E4-C0359945946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A4E389-1E12-4D30-A5F8-A7EF3ECC4C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эмоционального интеллекта дошкольников посредством </a:t>
            </a:r>
            <a:r>
              <a:rPr lang="ru-RU" dirty="0" err="1" smtClean="0"/>
              <a:t>психогимнастических</a:t>
            </a:r>
            <a:r>
              <a:rPr lang="ru-RU" dirty="0" smtClean="0"/>
              <a:t> упражнений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473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это </a:t>
            </a:r>
            <a:r>
              <a:rPr lang="ru-RU" sz="3200" dirty="0"/>
              <a:t>курс специальных занятий (этюдов, упражнений и игр), направленных на развитие и коррекцию различных сторон психики ребенка (как ее познавательной, так и эмоционально-личностной сферы).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Психогимнастика</a:t>
            </a:r>
            <a:r>
              <a:rPr lang="ru-RU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5564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Чередование разнонаправленных упражнений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9415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536504" cy="30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196" y="2083309"/>
            <a:ext cx="6120680" cy="4658059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важно </a:t>
            </a:r>
            <a:r>
              <a:rPr lang="ru-RU" sz="2800" dirty="0"/>
              <a:t>использовать  упражнения, которые помогают понять своё эмоциональное состояние и развивают выразительность движений. В этом возрасте достаточно познакомить детей с основными эмоциями – радостью, печалью, гневом, страхом, применять простые приёмы </a:t>
            </a:r>
            <a:r>
              <a:rPr lang="ru-RU" sz="2800" dirty="0" err="1"/>
              <a:t>саморасслабления</a:t>
            </a:r>
            <a:r>
              <a:rPr lang="ru-RU" sz="2800" dirty="0"/>
              <a:t>, формировать целостный положительный образ тела.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детей 3-4 лет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8267"/>
            <a:ext cx="2819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584176" cy="16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32" y="4576583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31" y="3157904"/>
            <a:ext cx="2601263" cy="14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0527" y="1916832"/>
            <a:ext cx="5472608" cy="4824535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по-прежнему </a:t>
            </a:r>
            <a:r>
              <a:rPr lang="ru-RU" sz="3200" dirty="0"/>
              <a:t>актуальны упражнения, которые развивают способность понимать и выражать эмоции. О</a:t>
            </a:r>
            <a:r>
              <a:rPr lang="ru-RU" sz="3200" dirty="0" smtClean="0"/>
              <a:t>чень </a:t>
            </a:r>
            <a:r>
              <a:rPr lang="ru-RU" sz="3200" dirty="0"/>
              <a:t>важно на этом этапе учить </a:t>
            </a:r>
            <a:r>
              <a:rPr lang="ru-RU" sz="3200" dirty="0" smtClean="0"/>
              <a:t>детей </a:t>
            </a:r>
            <a:r>
              <a:rPr lang="ru-RU" sz="3200" dirty="0"/>
              <a:t>делиться своими переживаниями, сопереживать, радоваться успехам товарищей.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воспитанников 4-5 лет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499991" cy="29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060848"/>
            <a:ext cx="5976664" cy="465927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нужно </a:t>
            </a:r>
            <a:r>
              <a:rPr lang="ru-RU" sz="3200" dirty="0"/>
              <a:t>подбирать упражнения, которые помогают научиться верить в свои силы, преодолевать застенчивость. Театрализация </a:t>
            </a:r>
            <a:r>
              <a:rPr lang="ru-RU" sz="3200" dirty="0" err="1"/>
              <a:t>психогимнастических</a:t>
            </a:r>
            <a:r>
              <a:rPr lang="ru-RU" sz="3200" dirty="0"/>
              <a:t> этюдов усложняется расширением сюжетных линий, включением новых эмоциональных состояний, ситуаций морально-нравственного выбора.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детей  </a:t>
            </a:r>
            <a:r>
              <a:rPr lang="ru-RU" dirty="0"/>
              <a:t>5-7 лет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6" t="52742" r="26290" b="5322"/>
          <a:stretch/>
        </p:blipFill>
        <p:spPr bwMode="auto">
          <a:xfrm>
            <a:off x="6012618" y="4797152"/>
            <a:ext cx="3082413" cy="19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43" y="2722448"/>
            <a:ext cx="5189103" cy="414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16832"/>
            <a:ext cx="424847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способность человека распознавать и идентифицировать свои и чужие эмоции, а так же способность эффективно контролировать эмоции и управлять ими.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Эмоциональный </a:t>
            </a:r>
            <a:r>
              <a:rPr lang="ru-RU" dirty="0"/>
              <a:t>интеллект </a:t>
            </a:r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научить </a:t>
            </a:r>
            <a:r>
              <a:rPr lang="ru-RU" sz="2800" dirty="0"/>
              <a:t>детей понимать эмоциональные состояния свои и окружающих их людей, дать представления о способах выражения собственных эмоций (мимика, жесты, поза, слово), а также совершенствовать способность управлять своими чувствами и эмоциями.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Главная цель 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564904"/>
            <a:ext cx="7524824" cy="3921299"/>
          </a:xfrm>
        </p:spPr>
        <p:txBody>
          <a:bodyPr>
            <a:normAutofit/>
          </a:bodyPr>
          <a:lstStyle/>
          <a:p>
            <a:r>
              <a:rPr lang="ru-RU" dirty="0"/>
              <a:t>- эмоционально-сенсорные игры (используются с целью развития эмоционального реагирования посредством воздействия на сенсорную сферу личности) </a:t>
            </a:r>
          </a:p>
          <a:p>
            <a:r>
              <a:rPr lang="ru-RU" dirty="0"/>
              <a:t>- эмоционально-экспрессивные игры (способствуют развитию экспрессивного компонента эмоционального реагирования)</a:t>
            </a:r>
          </a:p>
          <a:p>
            <a:r>
              <a:rPr lang="ru-RU" dirty="0"/>
              <a:t>-сюжетно-ролевая игра (ролевые действия помогают ребенку понять другого, учесть его положение, настроение, пожелания);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Игры</a:t>
            </a:r>
          </a:p>
        </p:txBody>
      </p:sp>
    </p:spTree>
    <p:extLst>
      <p:ext uri="{BB962C8B-B14F-4D97-AF65-F5344CB8AC3E}">
        <p14:creationId xmlns:p14="http://schemas.microsoft.com/office/powerpoint/2010/main" val="1850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сравнения </a:t>
            </a:r>
            <a:r>
              <a:rPr lang="ru-RU" sz="2800" dirty="0"/>
              <a:t>себя с положительным героем, активное сопереживание ему; отрицательная оценка поведения и поступков отрицательного героя; обогащение эмоционального </a:t>
            </a:r>
            <a:r>
              <a:rPr lang="ru-RU" sz="2800" dirty="0" smtClean="0"/>
              <a:t>словаря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Произведения художественной литературы, фольклор</a:t>
            </a:r>
          </a:p>
        </p:txBody>
      </p:sp>
    </p:spTree>
    <p:extLst>
      <p:ext uri="{BB962C8B-B14F-4D97-AF65-F5344CB8AC3E}">
        <p14:creationId xmlns:p14="http://schemas.microsoft.com/office/powerpoint/2010/main" val="1823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2420888"/>
            <a:ext cx="8964488" cy="39604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3. Работа с сериями  сюжетных картинок, иллюстраций, которые анализируются с точки зрения соответствия тому или иному эмоциональному состоянию. Когнитивные схемы.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4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достижение </a:t>
            </a:r>
            <a:r>
              <a:rPr lang="ru-RU" sz="3600" dirty="0"/>
              <a:t>положительного результата, радость за совершенный с другими детьми труд. Общий успех, чувство удовлетворения от совместной </a:t>
            </a:r>
            <a:r>
              <a:rPr lang="ru-RU" sz="3600" dirty="0" smtClean="0"/>
              <a:t>работы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4.Трудовая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725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развитие </a:t>
            </a:r>
            <a:r>
              <a:rPr lang="ru-RU" sz="3600" dirty="0"/>
              <a:t>эстетических чувств, формирование чувства прекрасного; перенос понятия «красота» на поведение детей, </a:t>
            </a:r>
            <a:r>
              <a:rPr lang="ru-RU" sz="3600" dirty="0" smtClean="0"/>
              <a:t>людей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06496"/>
          </a:xfrm>
        </p:spPr>
        <p:txBody>
          <a:bodyPr>
            <a:normAutofit fontScale="90000"/>
          </a:bodyPr>
          <a:lstStyle/>
          <a:p>
            <a:r>
              <a:rPr lang="ru-RU" dirty="0"/>
              <a:t>5. Творческая деятельность: музыкальная, театральная, изобразительная </a:t>
            </a:r>
          </a:p>
        </p:txBody>
      </p:sp>
    </p:spTree>
    <p:extLst>
      <p:ext uri="{BB962C8B-B14F-4D97-AF65-F5344CB8AC3E}">
        <p14:creationId xmlns:p14="http://schemas.microsoft.com/office/powerpoint/2010/main" val="4182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</a:t>
            </a:r>
            <a:r>
              <a:rPr lang="ru-RU" sz="3200" dirty="0" smtClean="0"/>
              <a:t>коммуникативные упражнения</a:t>
            </a:r>
          </a:p>
          <a:p>
            <a:r>
              <a:rPr lang="ru-RU" sz="3200" dirty="0"/>
              <a:t>-</a:t>
            </a:r>
            <a:r>
              <a:rPr lang="ru-RU" sz="3200" dirty="0" smtClean="0"/>
              <a:t>мимические </a:t>
            </a:r>
            <a:r>
              <a:rPr lang="ru-RU" sz="3200" dirty="0"/>
              <a:t>и пантомимические </a:t>
            </a:r>
            <a:r>
              <a:rPr lang="ru-RU" sz="3200" dirty="0" smtClean="0"/>
              <a:t>этюды</a:t>
            </a:r>
          </a:p>
          <a:p>
            <a:r>
              <a:rPr lang="ru-RU" sz="3200" dirty="0"/>
              <a:t>-</a:t>
            </a:r>
            <a:r>
              <a:rPr lang="ru-RU" sz="3200" dirty="0" smtClean="0"/>
              <a:t> </a:t>
            </a:r>
            <a:r>
              <a:rPr lang="ru-RU" sz="3200" dirty="0" err="1"/>
              <a:t>психомышечная</a:t>
            </a:r>
            <a:r>
              <a:rPr lang="ru-RU" sz="3200" dirty="0"/>
              <a:t> </a:t>
            </a:r>
            <a:r>
              <a:rPr lang="ru-RU" sz="3200" dirty="0" smtClean="0"/>
              <a:t>тренировка</a:t>
            </a:r>
          </a:p>
          <a:p>
            <a:r>
              <a:rPr lang="ru-RU" sz="3200" dirty="0"/>
              <a:t>-</a:t>
            </a:r>
            <a:r>
              <a:rPr lang="ru-RU" sz="3200" dirty="0" err="1" smtClean="0"/>
              <a:t>психогимнастика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6. Психолого-педагогические методы развития эмоциональной сферы ребёнка </a:t>
            </a:r>
          </a:p>
        </p:txBody>
      </p:sp>
    </p:spTree>
    <p:extLst>
      <p:ext uri="{BB962C8B-B14F-4D97-AF65-F5344CB8AC3E}">
        <p14:creationId xmlns:p14="http://schemas.microsoft.com/office/powerpoint/2010/main" val="22975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398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Развитие эмоционального интеллекта дошкольников посредством психогимнастических упражнений</vt:lpstr>
      <vt:lpstr>Эмоциональный интеллект -</vt:lpstr>
      <vt:lpstr>Главная цель :</vt:lpstr>
      <vt:lpstr>1. Игры</vt:lpstr>
      <vt:lpstr>2. Произведения художественной литературы, фольклор</vt:lpstr>
      <vt:lpstr>Презентация PowerPoint</vt:lpstr>
      <vt:lpstr>4.Трудовая деятельность </vt:lpstr>
      <vt:lpstr>5. Творческая деятельность: музыкальная, театральная, изобразительная </vt:lpstr>
      <vt:lpstr>6. Психолого-педагогические методы развития эмоциональной сферы ребёнка </vt:lpstr>
      <vt:lpstr>Психогимнастика - </vt:lpstr>
      <vt:lpstr>Чередование разнонаправленных упражнений</vt:lpstr>
      <vt:lpstr>Для детей 3-4 лет </vt:lpstr>
      <vt:lpstr>Для воспитанников 4-5 лет </vt:lpstr>
      <vt:lpstr>Для детей  5-7 лет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эмоционального интеллекта дошкольников посредством психогимнастических упражнений</dc:title>
  <dc:creator>Admin</dc:creator>
  <cp:lastModifiedBy>Admin</cp:lastModifiedBy>
  <cp:revision>22</cp:revision>
  <dcterms:created xsi:type="dcterms:W3CDTF">2020-03-11T11:39:44Z</dcterms:created>
  <dcterms:modified xsi:type="dcterms:W3CDTF">2020-03-12T14:41:10Z</dcterms:modified>
</cp:coreProperties>
</file>