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3" r:id="rId6"/>
    <p:sldId id="27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3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A684-6252-43E3-9D01-6607489381C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64E6-3D62-4E09-9649-ABB38052C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Выборы Президента Сказочной страны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2320" y="5301208"/>
            <a:ext cx="320080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Айболит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Lenovo\Desktop\9c9a8b9b23cc484eab23f725b90cca4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943" y="1600200"/>
            <a:ext cx="6342114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1.Обеспечить  всех  жителей Сказочной  страны бесплатными  лекарствами.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4690864" cy="768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1612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Lenovo\Desktop\4aa9e3ad183c72d402411921ca8df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4896544" cy="62978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4149080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2.Всех  </a:t>
            </a:r>
            <a:r>
              <a:rPr lang="ru-RU" b="1" i="1" dirty="0" err="1" smtClean="0"/>
              <a:t>Злодеев-Бармалеев</a:t>
            </a:r>
            <a:r>
              <a:rPr lang="ru-RU" b="1" i="1" dirty="0" smtClean="0"/>
              <a:t>  залечить  до  доброты.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860032" y="1417638"/>
            <a:ext cx="3826768" cy="21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005064"/>
            <a:ext cx="4762872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Lenovo\Desktop\img_56cab85430c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067"/>
            <a:ext cx="6224752" cy="68189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276872"/>
            <a:ext cx="27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3.Расширить  и  оснастить  современной  техникой  Службу  Спасения(реактивные  ковры-самолёты, самоходные печи  и  сани, сапоги-скороходы для  каждого  медицинского работника).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898776" cy="940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Lenovo\Desktop\aybolit-kartinki-dlya-detey-55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2087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77281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4.Каждого непослушного  ребёнка   отправлять на  перевоспитание в Африку.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08720"/>
            <a:ext cx="3826768" cy="508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780928"/>
            <a:ext cx="4258816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Lenovo\Desktop\4-41-1866x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624854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1.Отменить  всю  учёбу  и  работу  в  Сказочной  стране.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a0711f10095ac5dc9bf35bd19c3e92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13645" cy="6194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566124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2.Организовать  космические  путешествия для  всех  желающих.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Lenovo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6374482" cy="63744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422108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3.Всем  коротышкам (тем кто ниже огурца) ежедневно выдавать бесплатные сладости.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Lenovo\Desktop\463793_935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634" y="476672"/>
            <a:ext cx="4110535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4.Ввести  штрафы  для  тех,  кто  дразнится, дерётся и воображает.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Lenovo\Desktop\10e60413e60d5fcb0eda8e9045a5a4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64696" cy="6264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3140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1.Во избежание аварий  запретить наземные виды  транспорта, а  ввести только  воздушный вид  транспорта (ступы, ковры-самолёты, крылья-летуны).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Lenovo\Desktop\baba_yaga_1-768x1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449688" cy="61530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276872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2.В виду  вреда приносимого современными средствами  коммуникации (телевизор. телефон, интернет) вернуть проверенные, экологически чистые средства  связи: клубок-поводок, блюдечко с наливным яблочком, ковёр-самолёт, почтовые голуби, гуси-лебеди.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Золушка</a:t>
            </a: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Lenovo\Desktop\43f059964969e60c70523f133f6d4b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53597"/>
            <a:ext cx="6318484" cy="44251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5877272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1.Обеспечить всех жителей Сказочной страны  рабочими  местами  и  достойной  зарплатой.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Lenovo\Desktop\2599113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64088" cy="71521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700808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3.Отменить официальную  медицину. Закрыть все аптеки, </a:t>
            </a:r>
            <a:r>
              <a:rPr lang="ru-RU" b="1" i="1" dirty="0" err="1" smtClean="0"/>
              <a:t>поликлиники,а</a:t>
            </a:r>
            <a:r>
              <a:rPr lang="ru-RU" b="1" i="1" dirty="0" smtClean="0"/>
              <a:t> открыть </a:t>
            </a:r>
            <a:r>
              <a:rPr lang="ru-RU" b="1" i="1" dirty="0" err="1" smtClean="0"/>
              <a:t>Мухомортеки</a:t>
            </a:r>
            <a:r>
              <a:rPr lang="ru-RU" b="1" i="1" dirty="0" smtClean="0"/>
              <a:t>. Всех  лечить заговорами, зельями и колдовством.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Lenovo\Desktop\8b3f270e3a1902980839a2d9d05d14a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87" y="0"/>
            <a:ext cx="9034413" cy="68015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0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4.В  Сказочной  стране будет  запрещено пугать, красть и есть детей.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Дед Мороз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Lenovo\Desktop\1605691238-6004d81aa977c76769b9e3c80cf894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12637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1.Всем  жителям  Сказочной  страны буду  дарить  подарки  на  Новы год.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Lenovo\Desktop\img_5702c075c5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6207224" cy="6207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2.Разрешить  есть  мороженное  в  неограниченном  количестве.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Lenovo\Desktop\1575639475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019668" cy="55220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3.Сократить продолжительность тёплого  времени  года, изменить природный календарь- Пусть  зима  длится  круглый  год!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Lenovo\Desktop\_5a56665390c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5715000" cy="6962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996952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4.Установить дружеское, взаимовыгодное сотрудничество с другими странами  за  счёт  личных  связей. ( братья есть по всему  миру: Санта Клаус, Пер </a:t>
            </a:r>
            <a:r>
              <a:rPr lang="ru-RU" b="1" i="1" dirty="0" err="1" smtClean="0"/>
              <a:t>Ноэль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Йолупукки,Баббо</a:t>
            </a:r>
            <a:r>
              <a:rPr lang="ru-RU" b="1" i="1" dirty="0" smtClean="0"/>
              <a:t> Натале. </a:t>
            </a:r>
            <a:endParaRPr lang="ru-RU" b="1" dirty="0" smtClean="0"/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product-28185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188640"/>
            <a:ext cx="8928992" cy="61753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2.Отменить  чрезмерное количество праздников, балов и развлечений.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Lenovo\Desktop\1517254286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052"/>
            <a:ext cx="9053264" cy="67899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3.Создать   сказочную  лабораторию  по  разработке специальных устройств (роботов) для  облегчения  труда  рабочих.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4.Всех  родителей  Сказочной страны  обязать  любить своих  детей, заботиться о них, относиться  к ним с добротой. Запретить  все  физические  наказания  и  тяжкий  труд.</a:t>
            </a:r>
            <a:endParaRPr lang="ru-RU" b="1" dirty="0"/>
          </a:p>
        </p:txBody>
      </p:sp>
      <p:pic>
        <p:nvPicPr>
          <p:cNvPr id="4098" name="Picture 2" descr="C:\Users\Lenovo\Desktop\img_573305c0f19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4447" cy="6669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508518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4.Всех  родителей  Сказочной страны  обязать  любить своих  детей, заботиться о них, относиться  к ним с добротой. Запретить  все  физические  наказания  и  тяжкий  труд.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92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Lenovo\Desktop\1018985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436529" cy="58941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3789040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1.Для  всех  жителей  Сказочной  страны  ввести  налог   на  вооружение.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860032" y="1417638"/>
            <a:ext cx="3826768" cy="139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600201"/>
            <a:ext cx="3250704" cy="3124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Lenovo\Desktop\kisspng-barmalei-art-beard-5ad49fb4430ab7.744580681523883956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860" y="0"/>
            <a:ext cx="5332140" cy="6635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76872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2.Всю  казну (денежные  средства) сказочной  страны тратить  на  вооружение  армии.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682752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2620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Lenovo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248"/>
            <a:ext cx="6768752" cy="6768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620688"/>
            <a:ext cx="34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3.Все  жители  Сказочной  страны  должны  пройти  военную  службу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33056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4.Объявить  войну  всем  соседним  государствам, захватить  их  земли и расширить  границы  Сказочной  страны.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378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Выборы Президента Сказочной страны</vt:lpstr>
      <vt:lpstr>Золушка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Айболит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Дед Мороз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Президента Сказочной страны</dc:title>
  <dc:creator>детский сад</dc:creator>
  <cp:lastModifiedBy>детский сад</cp:lastModifiedBy>
  <cp:revision>15</cp:revision>
  <dcterms:created xsi:type="dcterms:W3CDTF">2021-05-13T09:49:49Z</dcterms:created>
  <dcterms:modified xsi:type="dcterms:W3CDTF">2021-05-14T05:08:19Z</dcterms:modified>
</cp:coreProperties>
</file>