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2" r:id="rId5"/>
    <p:sldId id="261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Реконструкция ПАРАДА ПОБЕДЫ.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486400" y="6019800"/>
            <a:ext cx="3657600" cy="6858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Вторая младшая группа. Волкова Н.А. </a:t>
            </a:r>
            <a:r>
              <a:rPr lang="ru-RU" sz="1400" dirty="0" err="1" smtClean="0">
                <a:solidFill>
                  <a:srgbClr val="FF0000"/>
                </a:solidFill>
                <a:latin typeface="Arial Black" pitchFamily="34" charset="0"/>
              </a:rPr>
              <a:t>Занкова</a:t>
            </a: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Л.И.</a:t>
            </a:r>
            <a:endParaRPr lang="ru-RU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Тематическое мероприятие </a:t>
            </a:r>
            <a:r>
              <a:rPr lang="ru-RU" dirty="0" smtClean="0"/>
              <a:t>«ПАРАД ПОБЕДЫ» </a:t>
            </a:r>
            <a:r>
              <a:rPr lang="ru-RU" dirty="0" smtClean="0"/>
              <a:t>во второй младшей группе.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/>
          </a:bodyPr>
          <a:lstStyle/>
          <a:p>
            <a:endParaRPr lang="ru-RU" sz="3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04800" y="2209800"/>
            <a:ext cx="8077200" cy="3916363"/>
          </a:xfrm>
        </p:spPr>
        <p:txBody>
          <a:bodyPr>
            <a:noAutofit/>
          </a:bodyPr>
          <a:lstStyle/>
          <a:p>
            <a:r>
              <a:rPr lang="ru-RU" sz="1800" dirty="0" smtClean="0"/>
              <a:t>Цель</a:t>
            </a:r>
            <a:r>
              <a:rPr lang="ru-RU" sz="1800" dirty="0" smtClean="0"/>
              <a:t>: формировать представление о ВОВ как о значимой части истории России.</a:t>
            </a:r>
          </a:p>
          <a:p>
            <a:r>
              <a:rPr lang="ru-RU" sz="1800" dirty="0" smtClean="0"/>
              <a:t> </a:t>
            </a:r>
            <a:r>
              <a:rPr lang="ru-RU" sz="1800" dirty="0" smtClean="0"/>
              <a:t>Задачи</a:t>
            </a:r>
            <a:r>
              <a:rPr lang="ru-RU" sz="1800" dirty="0" smtClean="0"/>
              <a:t>: объяснить суть праздника, а для этого дать начальные представления о войне (Родину защищала не только армия, но и все жители); расширить словарь детей словами: «Великая Отечественная война», «Вечный огонь», «потомок», «парад», «герой»; продолжать знакомить с известными песнями о </a:t>
            </a:r>
            <a:r>
              <a:rPr lang="ru-RU" sz="1800" dirty="0" smtClean="0"/>
              <a:t>войне.</a:t>
            </a:r>
            <a:endParaRPr lang="ru-RU" sz="1800" dirty="0" smtClean="0"/>
          </a:p>
          <a:p>
            <a:r>
              <a:rPr lang="ru-RU" sz="1800" dirty="0" smtClean="0"/>
              <a:t>Предварительная группа. Группа празднично украшена, подготовлена имитация вечного огня, военные и морские формы, шары, флажки , цветы, светодиодные свечи, военная техника,  фонотека.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5486400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Ход мероприятия.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type="body" sz="half" idx="4294967295"/>
          </p:nvPr>
        </p:nvSpPr>
        <p:spPr>
          <a:xfrm>
            <a:off x="0" y="1166813"/>
            <a:ext cx="3276600" cy="1957387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1371600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ВЕДУЩАЯ</a:t>
            </a:r>
            <a:r>
              <a:rPr lang="ru-RU" dirty="0" smtClean="0"/>
              <a:t>. «Великой </a:t>
            </a:r>
            <a:r>
              <a:rPr lang="ru-RU" dirty="0" smtClean="0"/>
              <a:t>Отечественной войной называют четыре года, в которые наш народ защищал страну от врагов — фашистов. Великой эта война названа потому, что вся огромная страна была захвачена ею, а Отечественной — потому что воевала вся Родина — всё Отечество. Солдаты, сражавшиеся за будущие поколения, за потомков, стали настоящими героями, которых нужно помнить. Для нас и для тех, кто родится позже, важно знать и помнить о ВОВ. В честь погибших и воевавших установлены памятники по всей стране, а также Вечный огонь — символ памяти о страшных событиях. Каждый год по всей стране отмечается праздник День Победы с обязательным салютом в честь мира на нашей земле».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5165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Что такое День Победы? Это утренний парад: </a:t>
            </a:r>
          </a:p>
          <a:p>
            <a:r>
              <a:rPr lang="ru-RU" sz="1600" dirty="0" smtClean="0"/>
              <a:t>Едут танки и ракеты, Марширует строй солдат. </a:t>
            </a:r>
          </a:p>
          <a:p>
            <a:r>
              <a:rPr lang="ru-RU" sz="1600" dirty="0" smtClean="0"/>
              <a:t>Что такое День Победы? Это праздничный салют: </a:t>
            </a:r>
          </a:p>
          <a:p>
            <a:r>
              <a:rPr lang="ru-RU" sz="1600" dirty="0" smtClean="0"/>
              <a:t>Фейерверк взлетает в небо, Рассыпаясь там и тут. </a:t>
            </a:r>
          </a:p>
          <a:p>
            <a:r>
              <a:rPr lang="ru-RU" sz="1600" dirty="0" smtClean="0"/>
              <a:t>Что такое День Победы? Это песни за столом, </a:t>
            </a:r>
          </a:p>
          <a:p>
            <a:r>
              <a:rPr lang="ru-RU" sz="1600" dirty="0" smtClean="0"/>
              <a:t>Это речи и беседы, Это дедушкин альбом. </a:t>
            </a:r>
          </a:p>
          <a:p>
            <a:r>
              <a:rPr lang="ru-RU" sz="1600" dirty="0" smtClean="0"/>
              <a:t>Это фрукты и конфеты, Это запахи весны… </a:t>
            </a:r>
          </a:p>
          <a:p>
            <a:r>
              <a:rPr lang="ru-RU" sz="1600" dirty="0" smtClean="0"/>
              <a:t>Что такое День Победы — Это значит — нет войны (А. Усачёв).</a:t>
            </a:r>
            <a:endParaRPr lang="ru-RU" sz="1600" dirty="0"/>
          </a:p>
        </p:txBody>
      </p:sp>
      <p:pic>
        <p:nvPicPr>
          <p:cNvPr id="8" name="Содержимое 7" descr="5bc0f000fbce2f915c100fd02c151264d094c3f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0"/>
            <a:ext cx="2792549" cy="2286000"/>
          </a:xfrm>
          <a:prstGeom prst="roundRect">
            <a:avLst/>
          </a:prstGeom>
        </p:spPr>
      </p:pic>
      <p:pic>
        <p:nvPicPr>
          <p:cNvPr id="9" name="Рисунок 8" descr="54556cb6b5a0a8980f1e7966578796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179570"/>
            <a:ext cx="2819400" cy="2678430"/>
          </a:xfrm>
          <a:prstGeom prst="round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133600"/>
            <a:ext cx="2895600" cy="19812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304800"/>
            <a:ext cx="3008313" cy="5821363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Вед</a:t>
            </a:r>
            <a:r>
              <a:rPr lang="ru-RU" sz="1600" dirty="0" smtClean="0"/>
              <a:t>. Вы </a:t>
            </a:r>
            <a:r>
              <a:rPr lang="ru-RU" sz="1600" dirty="0" smtClean="0"/>
              <a:t>хотели бы попасть на </a:t>
            </a:r>
            <a:r>
              <a:rPr lang="ru-RU" sz="1600" dirty="0" smtClean="0"/>
              <a:t> настоящий </a:t>
            </a:r>
            <a:r>
              <a:rPr lang="ru-RU" sz="1600" dirty="0" smtClean="0"/>
              <a:t>праздничный парад?  На параде маршем проходят военные, туда приходят ветераны и почетные гости, а также дети с флажками и шарами идут со своими родителями в праздничной колонне. Выбирайте, кем вы хотите быть на параде.</a:t>
            </a:r>
          </a:p>
          <a:p>
            <a:r>
              <a:rPr lang="ru-RU" sz="1600" dirty="0" smtClean="0"/>
              <a:t>(Подготовка детей).</a:t>
            </a:r>
          </a:p>
          <a:p>
            <a:r>
              <a:rPr lang="ru-RU" sz="1600" b="1" u="sng" dirty="0" smtClean="0"/>
              <a:t>Вед.</a:t>
            </a:r>
            <a:r>
              <a:rPr lang="ru-RU" sz="1600" dirty="0" smtClean="0"/>
              <a:t> Если все готовы, мы можем отправляться на парад.</a:t>
            </a:r>
          </a:p>
          <a:p>
            <a:r>
              <a:rPr lang="ru-RU" sz="1600" dirty="0" smtClean="0"/>
              <a:t>(Звучит песня «День Победы»  композитора Давида </a:t>
            </a:r>
            <a:r>
              <a:rPr lang="ru-RU" sz="1600" dirty="0" err="1" smtClean="0"/>
              <a:t>Тухманова</a:t>
            </a:r>
            <a:r>
              <a:rPr lang="ru-RU" sz="1600" dirty="0" smtClean="0"/>
              <a:t> на слова Владимира Харитонова.</a:t>
            </a:r>
          </a:p>
          <a:p>
            <a:r>
              <a:rPr lang="ru-RU" sz="1600" dirty="0" smtClean="0"/>
              <a:t>Дети идут строем под маршевую музыку).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"/>
            <a:ext cx="3048000" cy="2362200"/>
          </a:xfrm>
          <a:prstGeom prst="roundRect">
            <a:avLst/>
          </a:prstGeom>
        </p:spPr>
      </p:pic>
      <p:pic>
        <p:nvPicPr>
          <p:cNvPr id="14" name="Рисунок 13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419600"/>
            <a:ext cx="3048000" cy="2438400"/>
          </a:xfrm>
          <a:prstGeom prst="roundRect">
            <a:avLst/>
          </a:prstGeom>
        </p:spPr>
      </p:pic>
      <p:pic>
        <p:nvPicPr>
          <p:cNvPr id="15" name="Рисунок 14" descr="803eeacd-38b0-4034-a896-b32d02d7b05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286000"/>
            <a:ext cx="2590800" cy="23622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362199" cy="4602163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Вед. </a:t>
            </a:r>
            <a:r>
              <a:rPr lang="ru-RU" sz="1600" dirty="0" smtClean="0"/>
              <a:t>По главной площади движется военная техника.</a:t>
            </a:r>
          </a:p>
          <a:p>
            <a:r>
              <a:rPr lang="ru-RU" sz="1600" dirty="0" smtClean="0"/>
              <a:t>(Дети с танками и бронетранспортерами проходят под музыку).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" name="Содержимое 14" descr="image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3276600"/>
            <a:ext cx="2195512" cy="3581400"/>
          </a:xfrm>
        </p:spPr>
      </p:pic>
      <p:pic>
        <p:nvPicPr>
          <p:cNvPr id="7" name="Рисунок 6" descr="547cee34-ce80-4433-8795-0dc546d454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276600"/>
            <a:ext cx="1981200" cy="3581400"/>
          </a:xfrm>
          <a:prstGeom prst="rect">
            <a:avLst/>
          </a:prstGeom>
        </p:spPr>
      </p:pic>
      <p:pic>
        <p:nvPicPr>
          <p:cNvPr id="17" name="Рисунок 16" descr="ae3ad16c-742f-4324-b3b2-f2369f44fe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52400"/>
            <a:ext cx="2133600" cy="2895600"/>
          </a:xfrm>
          <a:prstGeom prst="rect">
            <a:avLst/>
          </a:prstGeom>
        </p:spPr>
      </p:pic>
      <p:pic>
        <p:nvPicPr>
          <p:cNvPr id="18" name="Рисунок 17" descr="7bb49880-2ede-4789-ba15-9bb278f331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52400"/>
            <a:ext cx="1905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52400" y="533400"/>
            <a:ext cx="1981200" cy="55927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 </a:t>
            </a:r>
            <a:r>
              <a:rPr lang="ru-RU" sz="1900" b="1" u="sng" dirty="0" smtClean="0"/>
              <a:t>Вед.</a:t>
            </a:r>
            <a:r>
              <a:rPr lang="ru-RU" sz="1900" dirty="0" smtClean="0"/>
              <a:t> В нашем параде принимает участие Бессмертный полк. Это наши   </a:t>
            </a:r>
            <a:r>
              <a:rPr lang="ru-RU" sz="1900" dirty="0" smtClean="0"/>
              <a:t>прадедушки, прабабушки  </a:t>
            </a:r>
            <a:r>
              <a:rPr lang="ru-RU" sz="1900" dirty="0" smtClean="0"/>
              <a:t>и прапрадедушки, которые спасли нашу страну от фашистов.</a:t>
            </a:r>
          </a:p>
          <a:p>
            <a:r>
              <a:rPr lang="ru-RU" sz="1900" dirty="0" smtClean="0"/>
              <a:t>(Дети показываю портреты своих воевавших прадедов и рассказывают о них).</a:t>
            </a:r>
          </a:p>
          <a:p>
            <a:pPr algn="ctr"/>
            <a:endParaRPr lang="ru-RU" dirty="0"/>
          </a:p>
        </p:txBody>
      </p:sp>
      <p:pic>
        <p:nvPicPr>
          <p:cNvPr id="12" name="Содержимое 11" descr="e23fe399-b365-4cff-b95c-38f9f94d855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038600" y="4114800"/>
            <a:ext cx="2895600" cy="2057400"/>
          </a:xfrm>
        </p:spPr>
      </p:pic>
      <p:pic>
        <p:nvPicPr>
          <p:cNvPr id="13" name="Рисунок 12" descr="57f817df-f164-4613-9b80-3345377469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4800"/>
            <a:ext cx="1752600" cy="3429000"/>
          </a:xfrm>
          <a:prstGeom prst="rect">
            <a:avLst/>
          </a:prstGeom>
        </p:spPr>
      </p:pic>
      <p:pic>
        <p:nvPicPr>
          <p:cNvPr id="14" name="Рисунок 13" descr="8f46e3f9-f467-49bb-a00b-a7257692928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04800"/>
            <a:ext cx="1676400" cy="3429000"/>
          </a:xfrm>
          <a:prstGeom prst="rect">
            <a:avLst/>
          </a:prstGeom>
        </p:spPr>
      </p:pic>
      <p:pic>
        <p:nvPicPr>
          <p:cNvPr id="16" name="Рисунок 15" descr="bb52f63d-907c-483f-bf4c-62f477c21a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04800"/>
            <a:ext cx="1752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2362199" cy="4602163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Вед</a:t>
            </a:r>
            <a:r>
              <a:rPr lang="ru-RU" sz="1600" dirty="0" smtClean="0"/>
              <a:t>. Возле Вечного огня стоит почетный караул, сюда благодарные потомки кладут цветы, чтобы почтить память героев.</a:t>
            </a:r>
          </a:p>
          <a:p>
            <a:r>
              <a:rPr lang="ru-RU" sz="1600" dirty="0" smtClean="0"/>
              <a:t>(Дети кладут цветы к «Вечному огню»).</a:t>
            </a:r>
          </a:p>
          <a:p>
            <a:r>
              <a:rPr lang="ru-RU" sz="1600" b="1" u="sng" dirty="0" smtClean="0"/>
              <a:t>Вед.</a:t>
            </a:r>
            <a:r>
              <a:rPr lang="ru-RU" sz="1600" dirty="0" smtClean="0"/>
              <a:t> Весь день звучат песни о войне.</a:t>
            </a:r>
          </a:p>
          <a:p>
            <a:r>
              <a:rPr lang="ru-RU" sz="1600" dirty="0" smtClean="0"/>
              <a:t>(Звучит подборка песен).</a:t>
            </a:r>
          </a:p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0c52aa63-0452-482f-a1a4-dddffb260f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81000"/>
            <a:ext cx="3276600" cy="3124200"/>
          </a:xfrm>
          <a:prstGeom prst="rect">
            <a:avLst/>
          </a:prstGeom>
        </p:spPr>
      </p:pic>
      <p:pic>
        <p:nvPicPr>
          <p:cNvPr id="9" name="Рисунок 8" descr="32d84c29-4e2f-4c03-bce0-1818f639e4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962400"/>
            <a:ext cx="2209800" cy="2895600"/>
          </a:xfrm>
          <a:prstGeom prst="rect">
            <a:avLst/>
          </a:prstGeom>
        </p:spPr>
      </p:pic>
      <p:pic>
        <p:nvPicPr>
          <p:cNvPr id="11" name="Рисунок 10" descr="70b9de75-c907-4c81-85a3-f841610a19c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81000"/>
            <a:ext cx="2438400" cy="3124200"/>
          </a:xfrm>
          <a:prstGeom prst="rect">
            <a:avLst/>
          </a:prstGeom>
        </p:spPr>
      </p:pic>
      <p:pic>
        <p:nvPicPr>
          <p:cNvPr id="12" name="Рисунок 11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962400"/>
            <a:ext cx="3276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1" y="381000"/>
            <a:ext cx="2209799" cy="5745163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Вед. </a:t>
            </a:r>
            <a:r>
              <a:rPr lang="ru-RU" sz="1600" dirty="0" smtClean="0"/>
              <a:t>А еще, в память о воинах зажигают Свечу памяти.</a:t>
            </a:r>
          </a:p>
          <a:p>
            <a:r>
              <a:rPr lang="ru-RU" sz="1600" dirty="0" smtClean="0"/>
              <a:t>( Дети передают друг другу светодиодные свечи).</a:t>
            </a:r>
          </a:p>
          <a:p>
            <a:r>
              <a:rPr lang="ru-RU" sz="1600" b="1" u="sng" dirty="0" smtClean="0"/>
              <a:t>Вед.  </a:t>
            </a:r>
            <a:r>
              <a:rPr lang="ru-RU" sz="1600" dirty="0" smtClean="0"/>
              <a:t>Заканчивается наш парад традиционным салютом.</a:t>
            </a:r>
          </a:p>
          <a:p>
            <a:r>
              <a:rPr lang="ru-RU" sz="1600" dirty="0" smtClean="0"/>
              <a:t>(Устраиваем салют из воздушных шариков).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094c6f80-9ed7-42ee-9b40-9e6ed2e21f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8600"/>
            <a:ext cx="3124200" cy="2590800"/>
          </a:xfrm>
          <a:prstGeom prst="rect">
            <a:avLst/>
          </a:prstGeom>
        </p:spPr>
      </p:pic>
      <p:pic>
        <p:nvPicPr>
          <p:cNvPr id="9" name="Рисунок 8" descr="ce133881-3fe1-4649-a00e-b902a69c73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971800"/>
            <a:ext cx="1981200" cy="2971800"/>
          </a:xfrm>
          <a:prstGeom prst="rect">
            <a:avLst/>
          </a:prstGeom>
        </p:spPr>
      </p:pic>
      <p:pic>
        <p:nvPicPr>
          <p:cNvPr id="11" name="Рисунок 10" descr="4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648200"/>
            <a:ext cx="1828800" cy="2057400"/>
          </a:xfrm>
          <a:prstGeom prst="rect">
            <a:avLst/>
          </a:prstGeom>
        </p:spPr>
      </p:pic>
      <p:pic>
        <p:nvPicPr>
          <p:cNvPr id="12" name="Рисунок 11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971800"/>
            <a:ext cx="1981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431</Words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Реконструкция ПАРАДА ПОБЕДЫ.</vt:lpstr>
      <vt:lpstr>Тематическое мероприятие «ПАРАД ПОБЕДЫ» во второй младшей группе.</vt:lpstr>
      <vt:lpstr>Ход мероприятия.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ДЕНЬ ПОБЕДЫ…</dc:title>
  <cp:lastModifiedBy>Лариса</cp:lastModifiedBy>
  <cp:revision>38</cp:revision>
  <dcterms:modified xsi:type="dcterms:W3CDTF">2021-05-04T15:24:39Z</dcterms:modified>
</cp:coreProperties>
</file>