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59" r:id="rId7"/>
    <p:sldId id="264" r:id="rId8"/>
    <p:sldId id="258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88A633-C03F-44F2-A9E2-1CC0E9124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8C424C-D514-4A93-8CA4-6B8B9FF398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 законов психологии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Тренинг с элементами телесно-ориентированной психотерапии.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305800" cy="41464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Что делать? – Фокусироваться  на положительных моментах.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оптимизма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5122" name="Picture 2" descr="Плакат «Азбу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16816"/>
            <a:ext cx="3096344" cy="43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305800" cy="244827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Резонанс – 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Что делать? – Поступить нетипично.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37112"/>
            <a:ext cx="8305800" cy="1143000"/>
          </a:xfrm>
        </p:spPr>
        <p:txBody>
          <a:bodyPr/>
          <a:lstStyle/>
          <a:p>
            <a:r>
              <a:rPr lang="ru-RU" dirty="0" smtClean="0"/>
              <a:t>Люди живут в резонансе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«Хвост Бабы-яги».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110 картинок с Бабой Яг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60780"/>
            <a:ext cx="3528392" cy="47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30580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делать?-  Начать тренировать с малого.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«Золотое 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6642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2. Проективная методика «Волшебная страна чувств»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14800" r="2000" b="3467"/>
          <a:stretch/>
        </p:blipFill>
        <p:spPr bwMode="auto">
          <a:xfrm>
            <a:off x="1763688" y="3140968"/>
            <a:ext cx="5094523" cy="32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9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305800" cy="1944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Результат часто зависит от  таланта, лёгкости , харизмы, радости, внешних  обстоятельств.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Усилия не всегда гарантируют хороший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3.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Аплодисменты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 descr="аплодисменты аплодисментами отмечают успешную работу Иллюстрация вектора -  иллюстрации насчитывающей провозглашают, шарж: 22554428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1384611" y="1412776"/>
            <a:ext cx="64939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сами выбираете реакцию на события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305800" cy="21602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Что делать? - Осознать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событие произошло, но событие не имеет оценки. Я даю оценку этому событию и буду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поступать,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исходя не из события, а из моей оценки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данного события. 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5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8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4.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Игровой массаж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шариками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Разноцветные мячики Stock Phot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</TotalTime>
  <Words>135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5 законов психологии</vt:lpstr>
      <vt:lpstr>Люди живут в резонансе</vt:lpstr>
      <vt:lpstr> Упражнение 1. «Хвост Бабы-яги». </vt:lpstr>
      <vt:lpstr>«Золотое нет»</vt:lpstr>
      <vt:lpstr>Упражнение 2. Проективная методика «Волшебная страна чувств»</vt:lpstr>
      <vt:lpstr>Усилия не всегда гарантируют хороший результат</vt:lpstr>
      <vt:lpstr>Упражнение 3. «Аплодисменты» </vt:lpstr>
      <vt:lpstr>Вы сами выбираете реакцию на события</vt:lpstr>
      <vt:lpstr>Упражнение 4. Игровой массаж шариками </vt:lpstr>
      <vt:lpstr>Закон оптимизма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законов психологии</dc:title>
  <dc:creator>Элина</dc:creator>
  <cp:lastModifiedBy>Элина</cp:lastModifiedBy>
  <cp:revision>8</cp:revision>
  <dcterms:created xsi:type="dcterms:W3CDTF">2024-11-24T16:31:34Z</dcterms:created>
  <dcterms:modified xsi:type="dcterms:W3CDTF">2024-11-24T18:26:34Z</dcterms:modified>
</cp:coreProperties>
</file>