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2" r:id="rId12"/>
    <p:sldId id="283" r:id="rId13"/>
    <p:sldId id="284" r:id="rId14"/>
    <p:sldId id="287" r:id="rId15"/>
    <p:sldId id="286" r:id="rId16"/>
    <p:sldId id="266" r:id="rId17"/>
    <p:sldId id="268" r:id="rId18"/>
    <p:sldId id="269" r:id="rId19"/>
    <p:sldId id="272" r:id="rId20"/>
    <p:sldId id="273" r:id="rId21"/>
    <p:sldId id="276" r:id="rId22"/>
    <p:sldId id="277" r:id="rId23"/>
    <p:sldId id="278" r:id="rId24"/>
    <p:sldId id="279" r:id="rId25"/>
    <p:sldId id="285" r:id="rId26"/>
    <p:sldId id="288" r:id="rId27"/>
    <p:sldId id="289" r:id="rId28"/>
    <p:sldId id="280" r:id="rId29"/>
    <p:sldId id="281" r:id="rId30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7307580" y="188976"/>
            <a:ext cx="1584960" cy="6530340"/>
          </a:xfrm>
          <a:custGeom>
            <a:avLst/>
            <a:gdLst/>
            <a:ahLst/>
            <a:cxnLst/>
            <a:rect l="l" t="t" r="r" b="b"/>
            <a:pathLst>
              <a:path w="1584959" h="6530340">
                <a:moveTo>
                  <a:pt x="1320800" y="0"/>
                </a:moveTo>
                <a:lnTo>
                  <a:pt x="264160" y="0"/>
                </a:lnTo>
                <a:lnTo>
                  <a:pt x="216668" y="4254"/>
                </a:lnTo>
                <a:lnTo>
                  <a:pt x="171973" y="16522"/>
                </a:lnTo>
                <a:lnTo>
                  <a:pt x="130819" y="36058"/>
                </a:lnTo>
                <a:lnTo>
                  <a:pt x="93952" y="62116"/>
                </a:lnTo>
                <a:lnTo>
                  <a:pt x="62116" y="93952"/>
                </a:lnTo>
                <a:lnTo>
                  <a:pt x="36058" y="130819"/>
                </a:lnTo>
                <a:lnTo>
                  <a:pt x="16522" y="171973"/>
                </a:lnTo>
                <a:lnTo>
                  <a:pt x="4254" y="216668"/>
                </a:lnTo>
                <a:lnTo>
                  <a:pt x="0" y="264160"/>
                </a:lnTo>
                <a:lnTo>
                  <a:pt x="0" y="6266180"/>
                </a:lnTo>
                <a:lnTo>
                  <a:pt x="4254" y="6313661"/>
                </a:lnTo>
                <a:lnTo>
                  <a:pt x="16522" y="6358351"/>
                </a:lnTo>
                <a:lnTo>
                  <a:pt x="36058" y="6399503"/>
                </a:lnTo>
                <a:lnTo>
                  <a:pt x="62116" y="6436372"/>
                </a:lnTo>
                <a:lnTo>
                  <a:pt x="93952" y="6468210"/>
                </a:lnTo>
                <a:lnTo>
                  <a:pt x="130819" y="6494272"/>
                </a:lnTo>
                <a:lnTo>
                  <a:pt x="171973" y="6513812"/>
                </a:lnTo>
                <a:lnTo>
                  <a:pt x="216668" y="6526083"/>
                </a:lnTo>
                <a:lnTo>
                  <a:pt x="264160" y="6530340"/>
                </a:lnTo>
                <a:lnTo>
                  <a:pt x="1320800" y="6530340"/>
                </a:lnTo>
                <a:lnTo>
                  <a:pt x="1368291" y="6526083"/>
                </a:lnTo>
                <a:lnTo>
                  <a:pt x="1412986" y="6513812"/>
                </a:lnTo>
                <a:lnTo>
                  <a:pt x="1454140" y="6494272"/>
                </a:lnTo>
                <a:lnTo>
                  <a:pt x="1491007" y="6468210"/>
                </a:lnTo>
                <a:lnTo>
                  <a:pt x="1522843" y="6436372"/>
                </a:lnTo>
                <a:lnTo>
                  <a:pt x="1548901" y="6399503"/>
                </a:lnTo>
                <a:lnTo>
                  <a:pt x="1568437" y="6358351"/>
                </a:lnTo>
                <a:lnTo>
                  <a:pt x="1580705" y="6313661"/>
                </a:lnTo>
                <a:lnTo>
                  <a:pt x="1584960" y="6266180"/>
                </a:lnTo>
                <a:lnTo>
                  <a:pt x="1584960" y="264160"/>
                </a:lnTo>
                <a:lnTo>
                  <a:pt x="1580705" y="216668"/>
                </a:lnTo>
                <a:lnTo>
                  <a:pt x="1568437" y="171973"/>
                </a:lnTo>
                <a:lnTo>
                  <a:pt x="1548901" y="130819"/>
                </a:lnTo>
                <a:lnTo>
                  <a:pt x="1522843" y="93952"/>
                </a:lnTo>
                <a:lnTo>
                  <a:pt x="1491007" y="62116"/>
                </a:lnTo>
                <a:lnTo>
                  <a:pt x="1454140" y="36058"/>
                </a:lnTo>
                <a:lnTo>
                  <a:pt x="1412986" y="16522"/>
                </a:lnTo>
                <a:lnTo>
                  <a:pt x="1368291" y="4254"/>
                </a:lnTo>
                <a:lnTo>
                  <a:pt x="1320800" y="0"/>
                </a:lnTo>
                <a:close/>
              </a:path>
            </a:pathLst>
          </a:custGeom>
          <a:solidFill>
            <a:srgbClr val="C5D9F0">
              <a:alpha val="619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7307580" y="188976"/>
            <a:ext cx="1584960" cy="6530340"/>
          </a:xfrm>
          <a:custGeom>
            <a:avLst/>
            <a:gdLst/>
            <a:ahLst/>
            <a:cxnLst/>
            <a:rect l="l" t="t" r="r" b="b"/>
            <a:pathLst>
              <a:path w="1584959" h="6530340">
                <a:moveTo>
                  <a:pt x="0" y="264160"/>
                </a:moveTo>
                <a:lnTo>
                  <a:pt x="4254" y="216668"/>
                </a:lnTo>
                <a:lnTo>
                  <a:pt x="16522" y="171973"/>
                </a:lnTo>
                <a:lnTo>
                  <a:pt x="36058" y="130819"/>
                </a:lnTo>
                <a:lnTo>
                  <a:pt x="62116" y="93952"/>
                </a:lnTo>
                <a:lnTo>
                  <a:pt x="93952" y="62116"/>
                </a:lnTo>
                <a:lnTo>
                  <a:pt x="130819" y="36058"/>
                </a:lnTo>
                <a:lnTo>
                  <a:pt x="171973" y="16522"/>
                </a:lnTo>
                <a:lnTo>
                  <a:pt x="216668" y="4254"/>
                </a:lnTo>
                <a:lnTo>
                  <a:pt x="264160" y="0"/>
                </a:lnTo>
                <a:lnTo>
                  <a:pt x="1320800" y="0"/>
                </a:lnTo>
                <a:lnTo>
                  <a:pt x="1368291" y="4254"/>
                </a:lnTo>
                <a:lnTo>
                  <a:pt x="1412986" y="16522"/>
                </a:lnTo>
                <a:lnTo>
                  <a:pt x="1454140" y="36058"/>
                </a:lnTo>
                <a:lnTo>
                  <a:pt x="1491007" y="62116"/>
                </a:lnTo>
                <a:lnTo>
                  <a:pt x="1522843" y="93952"/>
                </a:lnTo>
                <a:lnTo>
                  <a:pt x="1548901" y="130819"/>
                </a:lnTo>
                <a:lnTo>
                  <a:pt x="1568437" y="171973"/>
                </a:lnTo>
                <a:lnTo>
                  <a:pt x="1580705" y="216668"/>
                </a:lnTo>
                <a:lnTo>
                  <a:pt x="1584960" y="264160"/>
                </a:lnTo>
                <a:lnTo>
                  <a:pt x="1584960" y="6266180"/>
                </a:lnTo>
                <a:lnTo>
                  <a:pt x="1580705" y="6313661"/>
                </a:lnTo>
                <a:lnTo>
                  <a:pt x="1568437" y="6358351"/>
                </a:lnTo>
                <a:lnTo>
                  <a:pt x="1548901" y="6399503"/>
                </a:lnTo>
                <a:lnTo>
                  <a:pt x="1522843" y="6436372"/>
                </a:lnTo>
                <a:lnTo>
                  <a:pt x="1491007" y="6468210"/>
                </a:lnTo>
                <a:lnTo>
                  <a:pt x="1454140" y="6494272"/>
                </a:lnTo>
                <a:lnTo>
                  <a:pt x="1412986" y="6513812"/>
                </a:lnTo>
                <a:lnTo>
                  <a:pt x="1368291" y="6526083"/>
                </a:lnTo>
                <a:lnTo>
                  <a:pt x="1320800" y="6530340"/>
                </a:lnTo>
                <a:lnTo>
                  <a:pt x="264160" y="6530340"/>
                </a:lnTo>
                <a:lnTo>
                  <a:pt x="216668" y="6526083"/>
                </a:lnTo>
                <a:lnTo>
                  <a:pt x="171973" y="6513812"/>
                </a:lnTo>
                <a:lnTo>
                  <a:pt x="130819" y="6494272"/>
                </a:lnTo>
                <a:lnTo>
                  <a:pt x="93952" y="6468210"/>
                </a:lnTo>
                <a:lnTo>
                  <a:pt x="62116" y="6436372"/>
                </a:lnTo>
                <a:lnTo>
                  <a:pt x="36058" y="6399503"/>
                </a:lnTo>
                <a:lnTo>
                  <a:pt x="16522" y="6358351"/>
                </a:lnTo>
                <a:lnTo>
                  <a:pt x="4254" y="6313661"/>
                </a:lnTo>
                <a:lnTo>
                  <a:pt x="0" y="6266180"/>
                </a:lnTo>
                <a:lnTo>
                  <a:pt x="0" y="264160"/>
                </a:lnTo>
                <a:close/>
              </a:path>
            </a:pathLst>
          </a:custGeom>
          <a:ln w="60960">
            <a:solidFill>
              <a:srgbClr val="548ED4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79831" y="260604"/>
            <a:ext cx="6985000" cy="6320155"/>
          </a:xfrm>
          <a:custGeom>
            <a:avLst/>
            <a:gdLst/>
            <a:ahLst/>
            <a:cxnLst/>
            <a:rect l="l" t="t" r="r" b="b"/>
            <a:pathLst>
              <a:path w="6985000" h="6320155">
                <a:moveTo>
                  <a:pt x="5931154" y="0"/>
                </a:moveTo>
                <a:lnTo>
                  <a:pt x="1053350" y="0"/>
                </a:lnTo>
                <a:lnTo>
                  <a:pt x="1005134" y="1083"/>
                </a:lnTo>
                <a:lnTo>
                  <a:pt x="957474" y="4304"/>
                </a:lnTo>
                <a:lnTo>
                  <a:pt x="910417" y="9614"/>
                </a:lnTo>
                <a:lnTo>
                  <a:pt x="864009" y="16969"/>
                </a:lnTo>
                <a:lnTo>
                  <a:pt x="818297" y="26320"/>
                </a:lnTo>
                <a:lnTo>
                  <a:pt x="773328" y="37623"/>
                </a:lnTo>
                <a:lnTo>
                  <a:pt x="729148" y="50829"/>
                </a:lnTo>
                <a:lnTo>
                  <a:pt x="685802" y="65894"/>
                </a:lnTo>
                <a:lnTo>
                  <a:pt x="643339" y="82770"/>
                </a:lnTo>
                <a:lnTo>
                  <a:pt x="601804" y="101411"/>
                </a:lnTo>
                <a:lnTo>
                  <a:pt x="561243" y="121770"/>
                </a:lnTo>
                <a:lnTo>
                  <a:pt x="521704" y="143801"/>
                </a:lnTo>
                <a:lnTo>
                  <a:pt x="483233" y="167458"/>
                </a:lnTo>
                <a:lnTo>
                  <a:pt x="445876" y="192694"/>
                </a:lnTo>
                <a:lnTo>
                  <a:pt x="409679" y="219462"/>
                </a:lnTo>
                <a:lnTo>
                  <a:pt x="374690" y="247717"/>
                </a:lnTo>
                <a:lnTo>
                  <a:pt x="340954" y="277411"/>
                </a:lnTo>
                <a:lnTo>
                  <a:pt x="308519" y="308498"/>
                </a:lnTo>
                <a:lnTo>
                  <a:pt x="277430" y="340933"/>
                </a:lnTo>
                <a:lnTo>
                  <a:pt x="247735" y="374667"/>
                </a:lnTo>
                <a:lnTo>
                  <a:pt x="219479" y="409655"/>
                </a:lnTo>
                <a:lnTo>
                  <a:pt x="192709" y="445851"/>
                </a:lnTo>
                <a:lnTo>
                  <a:pt x="167471" y="483207"/>
                </a:lnTo>
                <a:lnTo>
                  <a:pt x="143813" y="521678"/>
                </a:lnTo>
                <a:lnTo>
                  <a:pt x="121780" y="561217"/>
                </a:lnTo>
                <a:lnTo>
                  <a:pt x="101419" y="601777"/>
                </a:lnTo>
                <a:lnTo>
                  <a:pt x="82777" y="643312"/>
                </a:lnTo>
                <a:lnTo>
                  <a:pt x="65900" y="685776"/>
                </a:lnTo>
                <a:lnTo>
                  <a:pt x="50834" y="729122"/>
                </a:lnTo>
                <a:lnTo>
                  <a:pt x="37626" y="773303"/>
                </a:lnTo>
                <a:lnTo>
                  <a:pt x="26323" y="818274"/>
                </a:lnTo>
                <a:lnTo>
                  <a:pt x="16970" y="863987"/>
                </a:lnTo>
                <a:lnTo>
                  <a:pt x="9615" y="910396"/>
                </a:lnTo>
                <a:lnTo>
                  <a:pt x="4304" y="957456"/>
                </a:lnTo>
                <a:lnTo>
                  <a:pt x="1083" y="1005118"/>
                </a:lnTo>
                <a:lnTo>
                  <a:pt x="0" y="1053338"/>
                </a:lnTo>
                <a:lnTo>
                  <a:pt x="0" y="5266690"/>
                </a:lnTo>
                <a:lnTo>
                  <a:pt x="1083" y="5314905"/>
                </a:lnTo>
                <a:lnTo>
                  <a:pt x="4304" y="5362564"/>
                </a:lnTo>
                <a:lnTo>
                  <a:pt x="9615" y="5409620"/>
                </a:lnTo>
                <a:lnTo>
                  <a:pt x="16970" y="5456027"/>
                </a:lnTo>
                <a:lnTo>
                  <a:pt x="26323" y="5501738"/>
                </a:lnTo>
                <a:lnTo>
                  <a:pt x="37626" y="5546706"/>
                </a:lnTo>
                <a:lnTo>
                  <a:pt x="50834" y="5590886"/>
                </a:lnTo>
                <a:lnTo>
                  <a:pt x="65900" y="5634231"/>
                </a:lnTo>
                <a:lnTo>
                  <a:pt x="82777" y="5676694"/>
                </a:lnTo>
                <a:lnTo>
                  <a:pt x="101419" y="5718228"/>
                </a:lnTo>
                <a:lnTo>
                  <a:pt x="121780" y="5758788"/>
                </a:lnTo>
                <a:lnTo>
                  <a:pt x="143813" y="5798327"/>
                </a:lnTo>
                <a:lnTo>
                  <a:pt x="167471" y="5836797"/>
                </a:lnTo>
                <a:lnTo>
                  <a:pt x="192709" y="5874154"/>
                </a:lnTo>
                <a:lnTo>
                  <a:pt x="219479" y="5910350"/>
                </a:lnTo>
                <a:lnTo>
                  <a:pt x="247735" y="5945339"/>
                </a:lnTo>
                <a:lnTo>
                  <a:pt x="277430" y="5979074"/>
                </a:lnTo>
                <a:lnTo>
                  <a:pt x="308519" y="6011510"/>
                </a:lnTo>
                <a:lnTo>
                  <a:pt x="340954" y="6042598"/>
                </a:lnTo>
                <a:lnTo>
                  <a:pt x="374690" y="6072294"/>
                </a:lnTo>
                <a:lnTo>
                  <a:pt x="409679" y="6100549"/>
                </a:lnTo>
                <a:lnTo>
                  <a:pt x="445876" y="6127319"/>
                </a:lnTo>
                <a:lnTo>
                  <a:pt x="483233" y="6152556"/>
                </a:lnTo>
                <a:lnTo>
                  <a:pt x="521704" y="6176215"/>
                </a:lnTo>
                <a:lnTo>
                  <a:pt x="561243" y="6198247"/>
                </a:lnTo>
                <a:lnTo>
                  <a:pt x="601804" y="6218608"/>
                </a:lnTo>
                <a:lnTo>
                  <a:pt x="643339" y="6237250"/>
                </a:lnTo>
                <a:lnTo>
                  <a:pt x="685802" y="6254127"/>
                </a:lnTo>
                <a:lnTo>
                  <a:pt x="729148" y="6269193"/>
                </a:lnTo>
                <a:lnTo>
                  <a:pt x="773328" y="6282401"/>
                </a:lnTo>
                <a:lnTo>
                  <a:pt x="818297" y="6293704"/>
                </a:lnTo>
                <a:lnTo>
                  <a:pt x="864009" y="6303057"/>
                </a:lnTo>
                <a:lnTo>
                  <a:pt x="910417" y="6310412"/>
                </a:lnTo>
                <a:lnTo>
                  <a:pt x="957474" y="6315723"/>
                </a:lnTo>
                <a:lnTo>
                  <a:pt x="1005134" y="6318944"/>
                </a:lnTo>
                <a:lnTo>
                  <a:pt x="1053350" y="6320028"/>
                </a:lnTo>
                <a:lnTo>
                  <a:pt x="5931154" y="6320028"/>
                </a:lnTo>
                <a:lnTo>
                  <a:pt x="5979373" y="6318944"/>
                </a:lnTo>
                <a:lnTo>
                  <a:pt x="6027035" y="6315723"/>
                </a:lnTo>
                <a:lnTo>
                  <a:pt x="6074095" y="6310412"/>
                </a:lnTo>
                <a:lnTo>
                  <a:pt x="6120504" y="6303057"/>
                </a:lnTo>
                <a:lnTo>
                  <a:pt x="6166217" y="6293704"/>
                </a:lnTo>
                <a:lnTo>
                  <a:pt x="6211188" y="6282401"/>
                </a:lnTo>
                <a:lnTo>
                  <a:pt x="6255369" y="6269193"/>
                </a:lnTo>
                <a:lnTo>
                  <a:pt x="6298715" y="6254127"/>
                </a:lnTo>
                <a:lnTo>
                  <a:pt x="6341179" y="6237250"/>
                </a:lnTo>
                <a:lnTo>
                  <a:pt x="6382714" y="6218608"/>
                </a:lnTo>
                <a:lnTo>
                  <a:pt x="6423274" y="6198247"/>
                </a:lnTo>
                <a:lnTo>
                  <a:pt x="6462813" y="6176215"/>
                </a:lnTo>
                <a:lnTo>
                  <a:pt x="6501284" y="6152556"/>
                </a:lnTo>
                <a:lnTo>
                  <a:pt x="6538640" y="6127319"/>
                </a:lnTo>
                <a:lnTo>
                  <a:pt x="6574836" y="6100549"/>
                </a:lnTo>
                <a:lnTo>
                  <a:pt x="6609824" y="6072294"/>
                </a:lnTo>
                <a:lnTo>
                  <a:pt x="6643558" y="6042598"/>
                </a:lnTo>
                <a:lnTo>
                  <a:pt x="6675993" y="6011510"/>
                </a:lnTo>
                <a:lnTo>
                  <a:pt x="6707080" y="5979074"/>
                </a:lnTo>
                <a:lnTo>
                  <a:pt x="6736774" y="5945339"/>
                </a:lnTo>
                <a:lnTo>
                  <a:pt x="6765029" y="5910350"/>
                </a:lnTo>
                <a:lnTo>
                  <a:pt x="6791797" y="5874154"/>
                </a:lnTo>
                <a:lnTo>
                  <a:pt x="6817033" y="5836797"/>
                </a:lnTo>
                <a:lnTo>
                  <a:pt x="6840690" y="5798327"/>
                </a:lnTo>
                <a:lnTo>
                  <a:pt x="6862721" y="5758788"/>
                </a:lnTo>
                <a:lnTo>
                  <a:pt x="6883080" y="5718228"/>
                </a:lnTo>
                <a:lnTo>
                  <a:pt x="6901721" y="5676694"/>
                </a:lnTo>
                <a:lnTo>
                  <a:pt x="6918597" y="5634231"/>
                </a:lnTo>
                <a:lnTo>
                  <a:pt x="6933662" y="5590886"/>
                </a:lnTo>
                <a:lnTo>
                  <a:pt x="6946868" y="5546706"/>
                </a:lnTo>
                <a:lnTo>
                  <a:pt x="6958171" y="5501738"/>
                </a:lnTo>
                <a:lnTo>
                  <a:pt x="6967522" y="5456027"/>
                </a:lnTo>
                <a:lnTo>
                  <a:pt x="6974877" y="5409620"/>
                </a:lnTo>
                <a:lnTo>
                  <a:pt x="6980187" y="5362564"/>
                </a:lnTo>
                <a:lnTo>
                  <a:pt x="6983408" y="5314905"/>
                </a:lnTo>
                <a:lnTo>
                  <a:pt x="6984492" y="5266690"/>
                </a:lnTo>
                <a:lnTo>
                  <a:pt x="6984492" y="1053338"/>
                </a:lnTo>
                <a:lnTo>
                  <a:pt x="6983408" y="1005118"/>
                </a:lnTo>
                <a:lnTo>
                  <a:pt x="6980187" y="957456"/>
                </a:lnTo>
                <a:lnTo>
                  <a:pt x="6974877" y="910396"/>
                </a:lnTo>
                <a:lnTo>
                  <a:pt x="6967522" y="863987"/>
                </a:lnTo>
                <a:lnTo>
                  <a:pt x="6958171" y="818274"/>
                </a:lnTo>
                <a:lnTo>
                  <a:pt x="6946868" y="773303"/>
                </a:lnTo>
                <a:lnTo>
                  <a:pt x="6933662" y="729122"/>
                </a:lnTo>
                <a:lnTo>
                  <a:pt x="6918597" y="685776"/>
                </a:lnTo>
                <a:lnTo>
                  <a:pt x="6901721" y="643312"/>
                </a:lnTo>
                <a:lnTo>
                  <a:pt x="6883080" y="601777"/>
                </a:lnTo>
                <a:lnTo>
                  <a:pt x="6862721" y="561217"/>
                </a:lnTo>
                <a:lnTo>
                  <a:pt x="6840690" y="521678"/>
                </a:lnTo>
                <a:lnTo>
                  <a:pt x="6817033" y="483207"/>
                </a:lnTo>
                <a:lnTo>
                  <a:pt x="6791797" y="445851"/>
                </a:lnTo>
                <a:lnTo>
                  <a:pt x="6765029" y="409655"/>
                </a:lnTo>
                <a:lnTo>
                  <a:pt x="6736774" y="374667"/>
                </a:lnTo>
                <a:lnTo>
                  <a:pt x="6707080" y="340933"/>
                </a:lnTo>
                <a:lnTo>
                  <a:pt x="6675993" y="308498"/>
                </a:lnTo>
                <a:lnTo>
                  <a:pt x="6643558" y="277411"/>
                </a:lnTo>
                <a:lnTo>
                  <a:pt x="6609824" y="247717"/>
                </a:lnTo>
                <a:lnTo>
                  <a:pt x="6574836" y="219462"/>
                </a:lnTo>
                <a:lnTo>
                  <a:pt x="6538640" y="192694"/>
                </a:lnTo>
                <a:lnTo>
                  <a:pt x="6501284" y="167458"/>
                </a:lnTo>
                <a:lnTo>
                  <a:pt x="6462813" y="143801"/>
                </a:lnTo>
                <a:lnTo>
                  <a:pt x="6423274" y="121770"/>
                </a:lnTo>
                <a:lnTo>
                  <a:pt x="6382714" y="101411"/>
                </a:lnTo>
                <a:lnTo>
                  <a:pt x="6341179" y="82770"/>
                </a:lnTo>
                <a:lnTo>
                  <a:pt x="6298715" y="65894"/>
                </a:lnTo>
                <a:lnTo>
                  <a:pt x="6255369" y="50829"/>
                </a:lnTo>
                <a:lnTo>
                  <a:pt x="6211188" y="37623"/>
                </a:lnTo>
                <a:lnTo>
                  <a:pt x="6166217" y="26320"/>
                </a:lnTo>
                <a:lnTo>
                  <a:pt x="6120504" y="16969"/>
                </a:lnTo>
                <a:lnTo>
                  <a:pt x="6074095" y="9614"/>
                </a:lnTo>
                <a:lnTo>
                  <a:pt x="6027035" y="4304"/>
                </a:lnTo>
                <a:lnTo>
                  <a:pt x="5979373" y="1083"/>
                </a:lnTo>
                <a:lnTo>
                  <a:pt x="5931154" y="0"/>
                </a:lnTo>
                <a:close/>
              </a:path>
            </a:pathLst>
          </a:custGeom>
          <a:solidFill>
            <a:srgbClr val="C5D9F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79831" y="260604"/>
            <a:ext cx="6985000" cy="6320155"/>
          </a:xfrm>
          <a:custGeom>
            <a:avLst/>
            <a:gdLst/>
            <a:ahLst/>
            <a:cxnLst/>
            <a:rect l="l" t="t" r="r" b="b"/>
            <a:pathLst>
              <a:path w="6985000" h="6320155">
                <a:moveTo>
                  <a:pt x="0" y="1053338"/>
                </a:moveTo>
                <a:lnTo>
                  <a:pt x="1083" y="1005118"/>
                </a:lnTo>
                <a:lnTo>
                  <a:pt x="4304" y="957456"/>
                </a:lnTo>
                <a:lnTo>
                  <a:pt x="9615" y="910396"/>
                </a:lnTo>
                <a:lnTo>
                  <a:pt x="16970" y="863987"/>
                </a:lnTo>
                <a:lnTo>
                  <a:pt x="26323" y="818274"/>
                </a:lnTo>
                <a:lnTo>
                  <a:pt x="37626" y="773303"/>
                </a:lnTo>
                <a:lnTo>
                  <a:pt x="50834" y="729122"/>
                </a:lnTo>
                <a:lnTo>
                  <a:pt x="65900" y="685776"/>
                </a:lnTo>
                <a:lnTo>
                  <a:pt x="82777" y="643312"/>
                </a:lnTo>
                <a:lnTo>
                  <a:pt x="101419" y="601777"/>
                </a:lnTo>
                <a:lnTo>
                  <a:pt x="121780" y="561217"/>
                </a:lnTo>
                <a:lnTo>
                  <a:pt x="143813" y="521678"/>
                </a:lnTo>
                <a:lnTo>
                  <a:pt x="167471" y="483207"/>
                </a:lnTo>
                <a:lnTo>
                  <a:pt x="192709" y="445851"/>
                </a:lnTo>
                <a:lnTo>
                  <a:pt x="219479" y="409655"/>
                </a:lnTo>
                <a:lnTo>
                  <a:pt x="247735" y="374667"/>
                </a:lnTo>
                <a:lnTo>
                  <a:pt x="277430" y="340933"/>
                </a:lnTo>
                <a:lnTo>
                  <a:pt x="308519" y="308498"/>
                </a:lnTo>
                <a:lnTo>
                  <a:pt x="340954" y="277411"/>
                </a:lnTo>
                <a:lnTo>
                  <a:pt x="374690" y="247717"/>
                </a:lnTo>
                <a:lnTo>
                  <a:pt x="409679" y="219462"/>
                </a:lnTo>
                <a:lnTo>
                  <a:pt x="445876" y="192694"/>
                </a:lnTo>
                <a:lnTo>
                  <a:pt x="483233" y="167458"/>
                </a:lnTo>
                <a:lnTo>
                  <a:pt x="521704" y="143801"/>
                </a:lnTo>
                <a:lnTo>
                  <a:pt x="561243" y="121770"/>
                </a:lnTo>
                <a:lnTo>
                  <a:pt x="601804" y="101411"/>
                </a:lnTo>
                <a:lnTo>
                  <a:pt x="643339" y="82770"/>
                </a:lnTo>
                <a:lnTo>
                  <a:pt x="685802" y="65894"/>
                </a:lnTo>
                <a:lnTo>
                  <a:pt x="729148" y="50829"/>
                </a:lnTo>
                <a:lnTo>
                  <a:pt x="773328" y="37623"/>
                </a:lnTo>
                <a:lnTo>
                  <a:pt x="818297" y="26320"/>
                </a:lnTo>
                <a:lnTo>
                  <a:pt x="864009" y="16969"/>
                </a:lnTo>
                <a:lnTo>
                  <a:pt x="910417" y="9614"/>
                </a:lnTo>
                <a:lnTo>
                  <a:pt x="957474" y="4304"/>
                </a:lnTo>
                <a:lnTo>
                  <a:pt x="1005134" y="1083"/>
                </a:lnTo>
                <a:lnTo>
                  <a:pt x="1053350" y="0"/>
                </a:lnTo>
                <a:lnTo>
                  <a:pt x="5931154" y="0"/>
                </a:lnTo>
                <a:lnTo>
                  <a:pt x="5979373" y="1083"/>
                </a:lnTo>
                <a:lnTo>
                  <a:pt x="6027035" y="4304"/>
                </a:lnTo>
                <a:lnTo>
                  <a:pt x="6074095" y="9614"/>
                </a:lnTo>
                <a:lnTo>
                  <a:pt x="6120504" y="16969"/>
                </a:lnTo>
                <a:lnTo>
                  <a:pt x="6166217" y="26320"/>
                </a:lnTo>
                <a:lnTo>
                  <a:pt x="6211188" y="37623"/>
                </a:lnTo>
                <a:lnTo>
                  <a:pt x="6255369" y="50829"/>
                </a:lnTo>
                <a:lnTo>
                  <a:pt x="6298715" y="65894"/>
                </a:lnTo>
                <a:lnTo>
                  <a:pt x="6341179" y="82770"/>
                </a:lnTo>
                <a:lnTo>
                  <a:pt x="6382714" y="101411"/>
                </a:lnTo>
                <a:lnTo>
                  <a:pt x="6423274" y="121770"/>
                </a:lnTo>
                <a:lnTo>
                  <a:pt x="6462813" y="143801"/>
                </a:lnTo>
                <a:lnTo>
                  <a:pt x="6501284" y="167458"/>
                </a:lnTo>
                <a:lnTo>
                  <a:pt x="6538640" y="192694"/>
                </a:lnTo>
                <a:lnTo>
                  <a:pt x="6574836" y="219462"/>
                </a:lnTo>
                <a:lnTo>
                  <a:pt x="6609824" y="247717"/>
                </a:lnTo>
                <a:lnTo>
                  <a:pt x="6643558" y="277411"/>
                </a:lnTo>
                <a:lnTo>
                  <a:pt x="6675993" y="308498"/>
                </a:lnTo>
                <a:lnTo>
                  <a:pt x="6707080" y="340933"/>
                </a:lnTo>
                <a:lnTo>
                  <a:pt x="6736774" y="374667"/>
                </a:lnTo>
                <a:lnTo>
                  <a:pt x="6765029" y="409655"/>
                </a:lnTo>
                <a:lnTo>
                  <a:pt x="6791797" y="445851"/>
                </a:lnTo>
                <a:lnTo>
                  <a:pt x="6817033" y="483207"/>
                </a:lnTo>
                <a:lnTo>
                  <a:pt x="6840690" y="521678"/>
                </a:lnTo>
                <a:lnTo>
                  <a:pt x="6862721" y="561217"/>
                </a:lnTo>
                <a:lnTo>
                  <a:pt x="6883080" y="601777"/>
                </a:lnTo>
                <a:lnTo>
                  <a:pt x="6901721" y="643312"/>
                </a:lnTo>
                <a:lnTo>
                  <a:pt x="6918597" y="685776"/>
                </a:lnTo>
                <a:lnTo>
                  <a:pt x="6933662" y="729122"/>
                </a:lnTo>
                <a:lnTo>
                  <a:pt x="6946868" y="773303"/>
                </a:lnTo>
                <a:lnTo>
                  <a:pt x="6958171" y="818274"/>
                </a:lnTo>
                <a:lnTo>
                  <a:pt x="6967522" y="863987"/>
                </a:lnTo>
                <a:lnTo>
                  <a:pt x="6974877" y="910396"/>
                </a:lnTo>
                <a:lnTo>
                  <a:pt x="6980187" y="957456"/>
                </a:lnTo>
                <a:lnTo>
                  <a:pt x="6983408" y="1005118"/>
                </a:lnTo>
                <a:lnTo>
                  <a:pt x="6984492" y="1053338"/>
                </a:lnTo>
                <a:lnTo>
                  <a:pt x="6984492" y="5266690"/>
                </a:lnTo>
                <a:lnTo>
                  <a:pt x="6983408" y="5314905"/>
                </a:lnTo>
                <a:lnTo>
                  <a:pt x="6980187" y="5362564"/>
                </a:lnTo>
                <a:lnTo>
                  <a:pt x="6974877" y="5409620"/>
                </a:lnTo>
                <a:lnTo>
                  <a:pt x="6967522" y="5456027"/>
                </a:lnTo>
                <a:lnTo>
                  <a:pt x="6958171" y="5501738"/>
                </a:lnTo>
                <a:lnTo>
                  <a:pt x="6946868" y="5546706"/>
                </a:lnTo>
                <a:lnTo>
                  <a:pt x="6933662" y="5590886"/>
                </a:lnTo>
                <a:lnTo>
                  <a:pt x="6918597" y="5634231"/>
                </a:lnTo>
                <a:lnTo>
                  <a:pt x="6901721" y="5676694"/>
                </a:lnTo>
                <a:lnTo>
                  <a:pt x="6883080" y="5718228"/>
                </a:lnTo>
                <a:lnTo>
                  <a:pt x="6862721" y="5758788"/>
                </a:lnTo>
                <a:lnTo>
                  <a:pt x="6840690" y="5798327"/>
                </a:lnTo>
                <a:lnTo>
                  <a:pt x="6817033" y="5836797"/>
                </a:lnTo>
                <a:lnTo>
                  <a:pt x="6791797" y="5874154"/>
                </a:lnTo>
                <a:lnTo>
                  <a:pt x="6765029" y="5910350"/>
                </a:lnTo>
                <a:lnTo>
                  <a:pt x="6736774" y="5945339"/>
                </a:lnTo>
                <a:lnTo>
                  <a:pt x="6707080" y="5979074"/>
                </a:lnTo>
                <a:lnTo>
                  <a:pt x="6675993" y="6011510"/>
                </a:lnTo>
                <a:lnTo>
                  <a:pt x="6643558" y="6042598"/>
                </a:lnTo>
                <a:lnTo>
                  <a:pt x="6609824" y="6072294"/>
                </a:lnTo>
                <a:lnTo>
                  <a:pt x="6574836" y="6100549"/>
                </a:lnTo>
                <a:lnTo>
                  <a:pt x="6538640" y="6127319"/>
                </a:lnTo>
                <a:lnTo>
                  <a:pt x="6501284" y="6152556"/>
                </a:lnTo>
                <a:lnTo>
                  <a:pt x="6462813" y="6176215"/>
                </a:lnTo>
                <a:lnTo>
                  <a:pt x="6423274" y="6198247"/>
                </a:lnTo>
                <a:lnTo>
                  <a:pt x="6382714" y="6218608"/>
                </a:lnTo>
                <a:lnTo>
                  <a:pt x="6341179" y="6237250"/>
                </a:lnTo>
                <a:lnTo>
                  <a:pt x="6298715" y="6254127"/>
                </a:lnTo>
                <a:lnTo>
                  <a:pt x="6255369" y="6269193"/>
                </a:lnTo>
                <a:lnTo>
                  <a:pt x="6211188" y="6282401"/>
                </a:lnTo>
                <a:lnTo>
                  <a:pt x="6166217" y="6293704"/>
                </a:lnTo>
                <a:lnTo>
                  <a:pt x="6120504" y="6303057"/>
                </a:lnTo>
                <a:lnTo>
                  <a:pt x="6074095" y="6310412"/>
                </a:lnTo>
                <a:lnTo>
                  <a:pt x="6027035" y="6315723"/>
                </a:lnTo>
                <a:lnTo>
                  <a:pt x="5979373" y="6318944"/>
                </a:lnTo>
                <a:lnTo>
                  <a:pt x="5931154" y="6320028"/>
                </a:lnTo>
                <a:lnTo>
                  <a:pt x="1053350" y="6320028"/>
                </a:lnTo>
                <a:lnTo>
                  <a:pt x="1005134" y="6318944"/>
                </a:lnTo>
                <a:lnTo>
                  <a:pt x="957474" y="6315723"/>
                </a:lnTo>
                <a:lnTo>
                  <a:pt x="910417" y="6310412"/>
                </a:lnTo>
                <a:lnTo>
                  <a:pt x="864009" y="6303057"/>
                </a:lnTo>
                <a:lnTo>
                  <a:pt x="818297" y="6293704"/>
                </a:lnTo>
                <a:lnTo>
                  <a:pt x="773328" y="6282401"/>
                </a:lnTo>
                <a:lnTo>
                  <a:pt x="729148" y="6269193"/>
                </a:lnTo>
                <a:lnTo>
                  <a:pt x="685802" y="6254127"/>
                </a:lnTo>
                <a:lnTo>
                  <a:pt x="643339" y="6237250"/>
                </a:lnTo>
                <a:lnTo>
                  <a:pt x="601804" y="6218608"/>
                </a:lnTo>
                <a:lnTo>
                  <a:pt x="561243" y="6198247"/>
                </a:lnTo>
                <a:lnTo>
                  <a:pt x="521704" y="6176215"/>
                </a:lnTo>
                <a:lnTo>
                  <a:pt x="483233" y="6152556"/>
                </a:lnTo>
                <a:lnTo>
                  <a:pt x="445876" y="6127319"/>
                </a:lnTo>
                <a:lnTo>
                  <a:pt x="409679" y="6100549"/>
                </a:lnTo>
                <a:lnTo>
                  <a:pt x="374690" y="6072294"/>
                </a:lnTo>
                <a:lnTo>
                  <a:pt x="340954" y="6042598"/>
                </a:lnTo>
                <a:lnTo>
                  <a:pt x="308519" y="6011510"/>
                </a:lnTo>
                <a:lnTo>
                  <a:pt x="277430" y="5979074"/>
                </a:lnTo>
                <a:lnTo>
                  <a:pt x="247735" y="5945339"/>
                </a:lnTo>
                <a:lnTo>
                  <a:pt x="219479" y="5910350"/>
                </a:lnTo>
                <a:lnTo>
                  <a:pt x="192709" y="5874154"/>
                </a:lnTo>
                <a:lnTo>
                  <a:pt x="167471" y="5836797"/>
                </a:lnTo>
                <a:lnTo>
                  <a:pt x="143813" y="5798327"/>
                </a:lnTo>
                <a:lnTo>
                  <a:pt x="121780" y="5758788"/>
                </a:lnTo>
                <a:lnTo>
                  <a:pt x="101419" y="5718228"/>
                </a:lnTo>
                <a:lnTo>
                  <a:pt x="82777" y="5676694"/>
                </a:lnTo>
                <a:lnTo>
                  <a:pt x="65900" y="5634231"/>
                </a:lnTo>
                <a:lnTo>
                  <a:pt x="50834" y="5590886"/>
                </a:lnTo>
                <a:lnTo>
                  <a:pt x="37626" y="5546706"/>
                </a:lnTo>
                <a:lnTo>
                  <a:pt x="26323" y="5501738"/>
                </a:lnTo>
                <a:lnTo>
                  <a:pt x="16970" y="5456027"/>
                </a:lnTo>
                <a:lnTo>
                  <a:pt x="9615" y="5409620"/>
                </a:lnTo>
                <a:lnTo>
                  <a:pt x="4304" y="5362564"/>
                </a:lnTo>
                <a:lnTo>
                  <a:pt x="1083" y="5314905"/>
                </a:lnTo>
                <a:lnTo>
                  <a:pt x="0" y="5266690"/>
                </a:lnTo>
                <a:lnTo>
                  <a:pt x="0" y="1053338"/>
                </a:lnTo>
                <a:close/>
              </a:path>
            </a:pathLst>
          </a:custGeom>
          <a:ln w="60959">
            <a:solidFill>
              <a:srgbClr val="4F81BC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74280" y="693419"/>
            <a:ext cx="1115568" cy="1652015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10271" y="4652771"/>
            <a:ext cx="1242059" cy="1734312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91400" y="2793492"/>
            <a:ext cx="1417320" cy="1254252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8431" y="213359"/>
            <a:ext cx="6815328" cy="71932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27075" y="419227"/>
            <a:ext cx="7889849" cy="36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7307580" y="188976"/>
            <a:ext cx="1584960" cy="6530340"/>
          </a:xfrm>
          <a:custGeom>
            <a:avLst/>
            <a:gdLst/>
            <a:ahLst/>
            <a:cxnLst/>
            <a:rect l="l" t="t" r="r" b="b"/>
            <a:pathLst>
              <a:path w="1584959" h="6530340">
                <a:moveTo>
                  <a:pt x="1320800" y="0"/>
                </a:moveTo>
                <a:lnTo>
                  <a:pt x="264160" y="0"/>
                </a:lnTo>
                <a:lnTo>
                  <a:pt x="216668" y="4254"/>
                </a:lnTo>
                <a:lnTo>
                  <a:pt x="171973" y="16522"/>
                </a:lnTo>
                <a:lnTo>
                  <a:pt x="130819" y="36058"/>
                </a:lnTo>
                <a:lnTo>
                  <a:pt x="93952" y="62116"/>
                </a:lnTo>
                <a:lnTo>
                  <a:pt x="62116" y="93952"/>
                </a:lnTo>
                <a:lnTo>
                  <a:pt x="36058" y="130819"/>
                </a:lnTo>
                <a:lnTo>
                  <a:pt x="16522" y="171973"/>
                </a:lnTo>
                <a:lnTo>
                  <a:pt x="4254" y="216668"/>
                </a:lnTo>
                <a:lnTo>
                  <a:pt x="0" y="264160"/>
                </a:lnTo>
                <a:lnTo>
                  <a:pt x="0" y="6266180"/>
                </a:lnTo>
                <a:lnTo>
                  <a:pt x="4254" y="6313661"/>
                </a:lnTo>
                <a:lnTo>
                  <a:pt x="16522" y="6358351"/>
                </a:lnTo>
                <a:lnTo>
                  <a:pt x="36058" y="6399503"/>
                </a:lnTo>
                <a:lnTo>
                  <a:pt x="62116" y="6436372"/>
                </a:lnTo>
                <a:lnTo>
                  <a:pt x="93952" y="6468210"/>
                </a:lnTo>
                <a:lnTo>
                  <a:pt x="130819" y="6494272"/>
                </a:lnTo>
                <a:lnTo>
                  <a:pt x="171973" y="6513812"/>
                </a:lnTo>
                <a:lnTo>
                  <a:pt x="216668" y="6526083"/>
                </a:lnTo>
                <a:lnTo>
                  <a:pt x="264160" y="6530340"/>
                </a:lnTo>
                <a:lnTo>
                  <a:pt x="1320800" y="6530340"/>
                </a:lnTo>
                <a:lnTo>
                  <a:pt x="1368291" y="6526083"/>
                </a:lnTo>
                <a:lnTo>
                  <a:pt x="1412986" y="6513812"/>
                </a:lnTo>
                <a:lnTo>
                  <a:pt x="1454140" y="6494272"/>
                </a:lnTo>
                <a:lnTo>
                  <a:pt x="1491007" y="6468210"/>
                </a:lnTo>
                <a:lnTo>
                  <a:pt x="1522843" y="6436372"/>
                </a:lnTo>
                <a:lnTo>
                  <a:pt x="1548901" y="6399503"/>
                </a:lnTo>
                <a:lnTo>
                  <a:pt x="1568437" y="6358351"/>
                </a:lnTo>
                <a:lnTo>
                  <a:pt x="1580705" y="6313661"/>
                </a:lnTo>
                <a:lnTo>
                  <a:pt x="1584960" y="6266180"/>
                </a:lnTo>
                <a:lnTo>
                  <a:pt x="1584960" y="264160"/>
                </a:lnTo>
                <a:lnTo>
                  <a:pt x="1580705" y="216668"/>
                </a:lnTo>
                <a:lnTo>
                  <a:pt x="1568437" y="171973"/>
                </a:lnTo>
                <a:lnTo>
                  <a:pt x="1548901" y="130819"/>
                </a:lnTo>
                <a:lnTo>
                  <a:pt x="1522843" y="93952"/>
                </a:lnTo>
                <a:lnTo>
                  <a:pt x="1491007" y="62116"/>
                </a:lnTo>
                <a:lnTo>
                  <a:pt x="1454140" y="36058"/>
                </a:lnTo>
                <a:lnTo>
                  <a:pt x="1412986" y="16522"/>
                </a:lnTo>
                <a:lnTo>
                  <a:pt x="1368291" y="4254"/>
                </a:lnTo>
                <a:lnTo>
                  <a:pt x="1320800" y="0"/>
                </a:lnTo>
                <a:close/>
              </a:path>
            </a:pathLst>
          </a:custGeom>
          <a:solidFill>
            <a:srgbClr val="C5D9F0">
              <a:alpha val="619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7307580" y="188976"/>
            <a:ext cx="1584960" cy="6530340"/>
          </a:xfrm>
          <a:custGeom>
            <a:avLst/>
            <a:gdLst/>
            <a:ahLst/>
            <a:cxnLst/>
            <a:rect l="l" t="t" r="r" b="b"/>
            <a:pathLst>
              <a:path w="1584959" h="6530340">
                <a:moveTo>
                  <a:pt x="0" y="264160"/>
                </a:moveTo>
                <a:lnTo>
                  <a:pt x="4254" y="216668"/>
                </a:lnTo>
                <a:lnTo>
                  <a:pt x="16522" y="171973"/>
                </a:lnTo>
                <a:lnTo>
                  <a:pt x="36058" y="130819"/>
                </a:lnTo>
                <a:lnTo>
                  <a:pt x="62116" y="93952"/>
                </a:lnTo>
                <a:lnTo>
                  <a:pt x="93952" y="62116"/>
                </a:lnTo>
                <a:lnTo>
                  <a:pt x="130819" y="36058"/>
                </a:lnTo>
                <a:lnTo>
                  <a:pt x="171973" y="16522"/>
                </a:lnTo>
                <a:lnTo>
                  <a:pt x="216668" y="4254"/>
                </a:lnTo>
                <a:lnTo>
                  <a:pt x="264160" y="0"/>
                </a:lnTo>
                <a:lnTo>
                  <a:pt x="1320800" y="0"/>
                </a:lnTo>
                <a:lnTo>
                  <a:pt x="1368291" y="4254"/>
                </a:lnTo>
                <a:lnTo>
                  <a:pt x="1412986" y="16522"/>
                </a:lnTo>
                <a:lnTo>
                  <a:pt x="1454140" y="36058"/>
                </a:lnTo>
                <a:lnTo>
                  <a:pt x="1491007" y="62116"/>
                </a:lnTo>
                <a:lnTo>
                  <a:pt x="1522843" y="93952"/>
                </a:lnTo>
                <a:lnTo>
                  <a:pt x="1548901" y="130819"/>
                </a:lnTo>
                <a:lnTo>
                  <a:pt x="1568437" y="171973"/>
                </a:lnTo>
                <a:lnTo>
                  <a:pt x="1580705" y="216668"/>
                </a:lnTo>
                <a:lnTo>
                  <a:pt x="1584960" y="264160"/>
                </a:lnTo>
                <a:lnTo>
                  <a:pt x="1584960" y="6266180"/>
                </a:lnTo>
                <a:lnTo>
                  <a:pt x="1580705" y="6313661"/>
                </a:lnTo>
                <a:lnTo>
                  <a:pt x="1568437" y="6358351"/>
                </a:lnTo>
                <a:lnTo>
                  <a:pt x="1548901" y="6399503"/>
                </a:lnTo>
                <a:lnTo>
                  <a:pt x="1522843" y="6436372"/>
                </a:lnTo>
                <a:lnTo>
                  <a:pt x="1491007" y="6468210"/>
                </a:lnTo>
                <a:lnTo>
                  <a:pt x="1454140" y="6494272"/>
                </a:lnTo>
                <a:lnTo>
                  <a:pt x="1412986" y="6513812"/>
                </a:lnTo>
                <a:lnTo>
                  <a:pt x="1368291" y="6526083"/>
                </a:lnTo>
                <a:lnTo>
                  <a:pt x="1320800" y="6530340"/>
                </a:lnTo>
                <a:lnTo>
                  <a:pt x="264160" y="6530340"/>
                </a:lnTo>
                <a:lnTo>
                  <a:pt x="216668" y="6526083"/>
                </a:lnTo>
                <a:lnTo>
                  <a:pt x="171973" y="6513812"/>
                </a:lnTo>
                <a:lnTo>
                  <a:pt x="130819" y="6494272"/>
                </a:lnTo>
                <a:lnTo>
                  <a:pt x="93952" y="6468210"/>
                </a:lnTo>
                <a:lnTo>
                  <a:pt x="62116" y="6436372"/>
                </a:lnTo>
                <a:lnTo>
                  <a:pt x="36058" y="6399503"/>
                </a:lnTo>
                <a:lnTo>
                  <a:pt x="16522" y="6358351"/>
                </a:lnTo>
                <a:lnTo>
                  <a:pt x="4254" y="6313661"/>
                </a:lnTo>
                <a:lnTo>
                  <a:pt x="0" y="6266180"/>
                </a:lnTo>
                <a:lnTo>
                  <a:pt x="0" y="264160"/>
                </a:lnTo>
                <a:close/>
              </a:path>
            </a:pathLst>
          </a:custGeom>
          <a:ln w="60960">
            <a:solidFill>
              <a:srgbClr val="548ED4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79831" y="260604"/>
            <a:ext cx="6985000" cy="6320155"/>
          </a:xfrm>
          <a:custGeom>
            <a:avLst/>
            <a:gdLst/>
            <a:ahLst/>
            <a:cxnLst/>
            <a:rect l="l" t="t" r="r" b="b"/>
            <a:pathLst>
              <a:path w="6985000" h="6320155">
                <a:moveTo>
                  <a:pt x="5931154" y="0"/>
                </a:moveTo>
                <a:lnTo>
                  <a:pt x="1053350" y="0"/>
                </a:lnTo>
                <a:lnTo>
                  <a:pt x="1005134" y="1083"/>
                </a:lnTo>
                <a:lnTo>
                  <a:pt x="957474" y="4304"/>
                </a:lnTo>
                <a:lnTo>
                  <a:pt x="910417" y="9614"/>
                </a:lnTo>
                <a:lnTo>
                  <a:pt x="864009" y="16969"/>
                </a:lnTo>
                <a:lnTo>
                  <a:pt x="818297" y="26320"/>
                </a:lnTo>
                <a:lnTo>
                  <a:pt x="773328" y="37623"/>
                </a:lnTo>
                <a:lnTo>
                  <a:pt x="729148" y="50829"/>
                </a:lnTo>
                <a:lnTo>
                  <a:pt x="685802" y="65894"/>
                </a:lnTo>
                <a:lnTo>
                  <a:pt x="643339" y="82770"/>
                </a:lnTo>
                <a:lnTo>
                  <a:pt x="601804" y="101411"/>
                </a:lnTo>
                <a:lnTo>
                  <a:pt x="561243" y="121770"/>
                </a:lnTo>
                <a:lnTo>
                  <a:pt x="521704" y="143801"/>
                </a:lnTo>
                <a:lnTo>
                  <a:pt x="483233" y="167458"/>
                </a:lnTo>
                <a:lnTo>
                  <a:pt x="445876" y="192694"/>
                </a:lnTo>
                <a:lnTo>
                  <a:pt x="409679" y="219462"/>
                </a:lnTo>
                <a:lnTo>
                  <a:pt x="374690" y="247717"/>
                </a:lnTo>
                <a:lnTo>
                  <a:pt x="340954" y="277411"/>
                </a:lnTo>
                <a:lnTo>
                  <a:pt x="308519" y="308498"/>
                </a:lnTo>
                <a:lnTo>
                  <a:pt x="277430" y="340933"/>
                </a:lnTo>
                <a:lnTo>
                  <a:pt x="247735" y="374667"/>
                </a:lnTo>
                <a:lnTo>
                  <a:pt x="219479" y="409655"/>
                </a:lnTo>
                <a:lnTo>
                  <a:pt x="192709" y="445851"/>
                </a:lnTo>
                <a:lnTo>
                  <a:pt x="167471" y="483207"/>
                </a:lnTo>
                <a:lnTo>
                  <a:pt x="143813" y="521678"/>
                </a:lnTo>
                <a:lnTo>
                  <a:pt x="121780" y="561217"/>
                </a:lnTo>
                <a:lnTo>
                  <a:pt x="101419" y="601777"/>
                </a:lnTo>
                <a:lnTo>
                  <a:pt x="82777" y="643312"/>
                </a:lnTo>
                <a:lnTo>
                  <a:pt x="65900" y="685776"/>
                </a:lnTo>
                <a:lnTo>
                  <a:pt x="50834" y="729122"/>
                </a:lnTo>
                <a:lnTo>
                  <a:pt x="37626" y="773303"/>
                </a:lnTo>
                <a:lnTo>
                  <a:pt x="26323" y="818274"/>
                </a:lnTo>
                <a:lnTo>
                  <a:pt x="16970" y="863987"/>
                </a:lnTo>
                <a:lnTo>
                  <a:pt x="9615" y="910396"/>
                </a:lnTo>
                <a:lnTo>
                  <a:pt x="4304" y="957456"/>
                </a:lnTo>
                <a:lnTo>
                  <a:pt x="1083" y="1005118"/>
                </a:lnTo>
                <a:lnTo>
                  <a:pt x="0" y="1053338"/>
                </a:lnTo>
                <a:lnTo>
                  <a:pt x="0" y="5266690"/>
                </a:lnTo>
                <a:lnTo>
                  <a:pt x="1083" y="5314905"/>
                </a:lnTo>
                <a:lnTo>
                  <a:pt x="4304" y="5362564"/>
                </a:lnTo>
                <a:lnTo>
                  <a:pt x="9615" y="5409620"/>
                </a:lnTo>
                <a:lnTo>
                  <a:pt x="16970" y="5456027"/>
                </a:lnTo>
                <a:lnTo>
                  <a:pt x="26323" y="5501738"/>
                </a:lnTo>
                <a:lnTo>
                  <a:pt x="37626" y="5546706"/>
                </a:lnTo>
                <a:lnTo>
                  <a:pt x="50834" y="5590886"/>
                </a:lnTo>
                <a:lnTo>
                  <a:pt x="65900" y="5634231"/>
                </a:lnTo>
                <a:lnTo>
                  <a:pt x="82777" y="5676694"/>
                </a:lnTo>
                <a:lnTo>
                  <a:pt x="101419" y="5718228"/>
                </a:lnTo>
                <a:lnTo>
                  <a:pt x="121780" y="5758788"/>
                </a:lnTo>
                <a:lnTo>
                  <a:pt x="143813" y="5798327"/>
                </a:lnTo>
                <a:lnTo>
                  <a:pt x="167471" y="5836797"/>
                </a:lnTo>
                <a:lnTo>
                  <a:pt x="192709" y="5874154"/>
                </a:lnTo>
                <a:lnTo>
                  <a:pt x="219479" y="5910350"/>
                </a:lnTo>
                <a:lnTo>
                  <a:pt x="247735" y="5945339"/>
                </a:lnTo>
                <a:lnTo>
                  <a:pt x="277430" y="5979074"/>
                </a:lnTo>
                <a:lnTo>
                  <a:pt x="308519" y="6011510"/>
                </a:lnTo>
                <a:lnTo>
                  <a:pt x="340954" y="6042598"/>
                </a:lnTo>
                <a:lnTo>
                  <a:pt x="374690" y="6072294"/>
                </a:lnTo>
                <a:lnTo>
                  <a:pt x="409679" y="6100549"/>
                </a:lnTo>
                <a:lnTo>
                  <a:pt x="445876" y="6127319"/>
                </a:lnTo>
                <a:lnTo>
                  <a:pt x="483233" y="6152556"/>
                </a:lnTo>
                <a:lnTo>
                  <a:pt x="521704" y="6176215"/>
                </a:lnTo>
                <a:lnTo>
                  <a:pt x="561243" y="6198247"/>
                </a:lnTo>
                <a:lnTo>
                  <a:pt x="601804" y="6218608"/>
                </a:lnTo>
                <a:lnTo>
                  <a:pt x="643339" y="6237250"/>
                </a:lnTo>
                <a:lnTo>
                  <a:pt x="685802" y="6254127"/>
                </a:lnTo>
                <a:lnTo>
                  <a:pt x="729148" y="6269193"/>
                </a:lnTo>
                <a:lnTo>
                  <a:pt x="773328" y="6282401"/>
                </a:lnTo>
                <a:lnTo>
                  <a:pt x="818297" y="6293704"/>
                </a:lnTo>
                <a:lnTo>
                  <a:pt x="864009" y="6303057"/>
                </a:lnTo>
                <a:lnTo>
                  <a:pt x="910417" y="6310412"/>
                </a:lnTo>
                <a:lnTo>
                  <a:pt x="957474" y="6315723"/>
                </a:lnTo>
                <a:lnTo>
                  <a:pt x="1005134" y="6318944"/>
                </a:lnTo>
                <a:lnTo>
                  <a:pt x="1053350" y="6320028"/>
                </a:lnTo>
                <a:lnTo>
                  <a:pt x="5931154" y="6320028"/>
                </a:lnTo>
                <a:lnTo>
                  <a:pt x="5979373" y="6318944"/>
                </a:lnTo>
                <a:lnTo>
                  <a:pt x="6027035" y="6315723"/>
                </a:lnTo>
                <a:lnTo>
                  <a:pt x="6074095" y="6310412"/>
                </a:lnTo>
                <a:lnTo>
                  <a:pt x="6120504" y="6303057"/>
                </a:lnTo>
                <a:lnTo>
                  <a:pt x="6166217" y="6293704"/>
                </a:lnTo>
                <a:lnTo>
                  <a:pt x="6211188" y="6282401"/>
                </a:lnTo>
                <a:lnTo>
                  <a:pt x="6255369" y="6269193"/>
                </a:lnTo>
                <a:lnTo>
                  <a:pt x="6298715" y="6254127"/>
                </a:lnTo>
                <a:lnTo>
                  <a:pt x="6341179" y="6237250"/>
                </a:lnTo>
                <a:lnTo>
                  <a:pt x="6382714" y="6218608"/>
                </a:lnTo>
                <a:lnTo>
                  <a:pt x="6423274" y="6198247"/>
                </a:lnTo>
                <a:lnTo>
                  <a:pt x="6462813" y="6176215"/>
                </a:lnTo>
                <a:lnTo>
                  <a:pt x="6501284" y="6152556"/>
                </a:lnTo>
                <a:lnTo>
                  <a:pt x="6538640" y="6127319"/>
                </a:lnTo>
                <a:lnTo>
                  <a:pt x="6574836" y="6100549"/>
                </a:lnTo>
                <a:lnTo>
                  <a:pt x="6609824" y="6072294"/>
                </a:lnTo>
                <a:lnTo>
                  <a:pt x="6643558" y="6042598"/>
                </a:lnTo>
                <a:lnTo>
                  <a:pt x="6675993" y="6011510"/>
                </a:lnTo>
                <a:lnTo>
                  <a:pt x="6707080" y="5979074"/>
                </a:lnTo>
                <a:lnTo>
                  <a:pt x="6736774" y="5945339"/>
                </a:lnTo>
                <a:lnTo>
                  <a:pt x="6765029" y="5910350"/>
                </a:lnTo>
                <a:lnTo>
                  <a:pt x="6791797" y="5874154"/>
                </a:lnTo>
                <a:lnTo>
                  <a:pt x="6817033" y="5836797"/>
                </a:lnTo>
                <a:lnTo>
                  <a:pt x="6840690" y="5798327"/>
                </a:lnTo>
                <a:lnTo>
                  <a:pt x="6862721" y="5758788"/>
                </a:lnTo>
                <a:lnTo>
                  <a:pt x="6883080" y="5718228"/>
                </a:lnTo>
                <a:lnTo>
                  <a:pt x="6901721" y="5676694"/>
                </a:lnTo>
                <a:lnTo>
                  <a:pt x="6918597" y="5634231"/>
                </a:lnTo>
                <a:lnTo>
                  <a:pt x="6933662" y="5590886"/>
                </a:lnTo>
                <a:lnTo>
                  <a:pt x="6946868" y="5546706"/>
                </a:lnTo>
                <a:lnTo>
                  <a:pt x="6958171" y="5501738"/>
                </a:lnTo>
                <a:lnTo>
                  <a:pt x="6967522" y="5456027"/>
                </a:lnTo>
                <a:lnTo>
                  <a:pt x="6974877" y="5409620"/>
                </a:lnTo>
                <a:lnTo>
                  <a:pt x="6980187" y="5362564"/>
                </a:lnTo>
                <a:lnTo>
                  <a:pt x="6983408" y="5314905"/>
                </a:lnTo>
                <a:lnTo>
                  <a:pt x="6984492" y="5266690"/>
                </a:lnTo>
                <a:lnTo>
                  <a:pt x="6984492" y="1053338"/>
                </a:lnTo>
                <a:lnTo>
                  <a:pt x="6983408" y="1005118"/>
                </a:lnTo>
                <a:lnTo>
                  <a:pt x="6980187" y="957456"/>
                </a:lnTo>
                <a:lnTo>
                  <a:pt x="6974877" y="910396"/>
                </a:lnTo>
                <a:lnTo>
                  <a:pt x="6967522" y="863987"/>
                </a:lnTo>
                <a:lnTo>
                  <a:pt x="6958171" y="818274"/>
                </a:lnTo>
                <a:lnTo>
                  <a:pt x="6946868" y="773303"/>
                </a:lnTo>
                <a:lnTo>
                  <a:pt x="6933662" y="729122"/>
                </a:lnTo>
                <a:lnTo>
                  <a:pt x="6918597" y="685776"/>
                </a:lnTo>
                <a:lnTo>
                  <a:pt x="6901721" y="643312"/>
                </a:lnTo>
                <a:lnTo>
                  <a:pt x="6883080" y="601777"/>
                </a:lnTo>
                <a:lnTo>
                  <a:pt x="6862721" y="561217"/>
                </a:lnTo>
                <a:lnTo>
                  <a:pt x="6840690" y="521678"/>
                </a:lnTo>
                <a:lnTo>
                  <a:pt x="6817033" y="483207"/>
                </a:lnTo>
                <a:lnTo>
                  <a:pt x="6791797" y="445851"/>
                </a:lnTo>
                <a:lnTo>
                  <a:pt x="6765029" y="409655"/>
                </a:lnTo>
                <a:lnTo>
                  <a:pt x="6736774" y="374667"/>
                </a:lnTo>
                <a:lnTo>
                  <a:pt x="6707080" y="340933"/>
                </a:lnTo>
                <a:lnTo>
                  <a:pt x="6675993" y="308498"/>
                </a:lnTo>
                <a:lnTo>
                  <a:pt x="6643558" y="277411"/>
                </a:lnTo>
                <a:lnTo>
                  <a:pt x="6609824" y="247717"/>
                </a:lnTo>
                <a:lnTo>
                  <a:pt x="6574836" y="219462"/>
                </a:lnTo>
                <a:lnTo>
                  <a:pt x="6538640" y="192694"/>
                </a:lnTo>
                <a:lnTo>
                  <a:pt x="6501284" y="167458"/>
                </a:lnTo>
                <a:lnTo>
                  <a:pt x="6462813" y="143801"/>
                </a:lnTo>
                <a:lnTo>
                  <a:pt x="6423274" y="121770"/>
                </a:lnTo>
                <a:lnTo>
                  <a:pt x="6382714" y="101411"/>
                </a:lnTo>
                <a:lnTo>
                  <a:pt x="6341179" y="82770"/>
                </a:lnTo>
                <a:lnTo>
                  <a:pt x="6298715" y="65894"/>
                </a:lnTo>
                <a:lnTo>
                  <a:pt x="6255369" y="50829"/>
                </a:lnTo>
                <a:lnTo>
                  <a:pt x="6211188" y="37623"/>
                </a:lnTo>
                <a:lnTo>
                  <a:pt x="6166217" y="26320"/>
                </a:lnTo>
                <a:lnTo>
                  <a:pt x="6120504" y="16969"/>
                </a:lnTo>
                <a:lnTo>
                  <a:pt x="6074095" y="9614"/>
                </a:lnTo>
                <a:lnTo>
                  <a:pt x="6027035" y="4304"/>
                </a:lnTo>
                <a:lnTo>
                  <a:pt x="5979373" y="1083"/>
                </a:lnTo>
                <a:lnTo>
                  <a:pt x="5931154" y="0"/>
                </a:lnTo>
                <a:close/>
              </a:path>
            </a:pathLst>
          </a:custGeom>
          <a:solidFill>
            <a:srgbClr val="C5D9F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79831" y="260604"/>
            <a:ext cx="6985000" cy="6320155"/>
          </a:xfrm>
          <a:custGeom>
            <a:avLst/>
            <a:gdLst/>
            <a:ahLst/>
            <a:cxnLst/>
            <a:rect l="l" t="t" r="r" b="b"/>
            <a:pathLst>
              <a:path w="6985000" h="6320155">
                <a:moveTo>
                  <a:pt x="0" y="1053338"/>
                </a:moveTo>
                <a:lnTo>
                  <a:pt x="1083" y="1005118"/>
                </a:lnTo>
                <a:lnTo>
                  <a:pt x="4304" y="957456"/>
                </a:lnTo>
                <a:lnTo>
                  <a:pt x="9615" y="910396"/>
                </a:lnTo>
                <a:lnTo>
                  <a:pt x="16970" y="863987"/>
                </a:lnTo>
                <a:lnTo>
                  <a:pt x="26323" y="818274"/>
                </a:lnTo>
                <a:lnTo>
                  <a:pt x="37626" y="773303"/>
                </a:lnTo>
                <a:lnTo>
                  <a:pt x="50834" y="729122"/>
                </a:lnTo>
                <a:lnTo>
                  <a:pt x="65900" y="685776"/>
                </a:lnTo>
                <a:lnTo>
                  <a:pt x="82777" y="643312"/>
                </a:lnTo>
                <a:lnTo>
                  <a:pt x="101419" y="601777"/>
                </a:lnTo>
                <a:lnTo>
                  <a:pt x="121780" y="561217"/>
                </a:lnTo>
                <a:lnTo>
                  <a:pt x="143813" y="521678"/>
                </a:lnTo>
                <a:lnTo>
                  <a:pt x="167471" y="483207"/>
                </a:lnTo>
                <a:lnTo>
                  <a:pt x="192709" y="445851"/>
                </a:lnTo>
                <a:lnTo>
                  <a:pt x="219479" y="409655"/>
                </a:lnTo>
                <a:lnTo>
                  <a:pt x="247735" y="374667"/>
                </a:lnTo>
                <a:lnTo>
                  <a:pt x="277430" y="340933"/>
                </a:lnTo>
                <a:lnTo>
                  <a:pt x="308519" y="308498"/>
                </a:lnTo>
                <a:lnTo>
                  <a:pt x="340954" y="277411"/>
                </a:lnTo>
                <a:lnTo>
                  <a:pt x="374690" y="247717"/>
                </a:lnTo>
                <a:lnTo>
                  <a:pt x="409679" y="219462"/>
                </a:lnTo>
                <a:lnTo>
                  <a:pt x="445876" y="192694"/>
                </a:lnTo>
                <a:lnTo>
                  <a:pt x="483233" y="167458"/>
                </a:lnTo>
                <a:lnTo>
                  <a:pt x="521704" y="143801"/>
                </a:lnTo>
                <a:lnTo>
                  <a:pt x="561243" y="121770"/>
                </a:lnTo>
                <a:lnTo>
                  <a:pt x="601804" y="101411"/>
                </a:lnTo>
                <a:lnTo>
                  <a:pt x="643339" y="82770"/>
                </a:lnTo>
                <a:lnTo>
                  <a:pt x="685802" y="65894"/>
                </a:lnTo>
                <a:lnTo>
                  <a:pt x="729148" y="50829"/>
                </a:lnTo>
                <a:lnTo>
                  <a:pt x="773328" y="37623"/>
                </a:lnTo>
                <a:lnTo>
                  <a:pt x="818297" y="26320"/>
                </a:lnTo>
                <a:lnTo>
                  <a:pt x="864009" y="16969"/>
                </a:lnTo>
                <a:lnTo>
                  <a:pt x="910417" y="9614"/>
                </a:lnTo>
                <a:lnTo>
                  <a:pt x="957474" y="4304"/>
                </a:lnTo>
                <a:lnTo>
                  <a:pt x="1005134" y="1083"/>
                </a:lnTo>
                <a:lnTo>
                  <a:pt x="1053350" y="0"/>
                </a:lnTo>
                <a:lnTo>
                  <a:pt x="5931154" y="0"/>
                </a:lnTo>
                <a:lnTo>
                  <a:pt x="5979373" y="1083"/>
                </a:lnTo>
                <a:lnTo>
                  <a:pt x="6027035" y="4304"/>
                </a:lnTo>
                <a:lnTo>
                  <a:pt x="6074095" y="9614"/>
                </a:lnTo>
                <a:lnTo>
                  <a:pt x="6120504" y="16969"/>
                </a:lnTo>
                <a:lnTo>
                  <a:pt x="6166217" y="26320"/>
                </a:lnTo>
                <a:lnTo>
                  <a:pt x="6211188" y="37623"/>
                </a:lnTo>
                <a:lnTo>
                  <a:pt x="6255369" y="50829"/>
                </a:lnTo>
                <a:lnTo>
                  <a:pt x="6298715" y="65894"/>
                </a:lnTo>
                <a:lnTo>
                  <a:pt x="6341179" y="82770"/>
                </a:lnTo>
                <a:lnTo>
                  <a:pt x="6382714" y="101411"/>
                </a:lnTo>
                <a:lnTo>
                  <a:pt x="6423274" y="121770"/>
                </a:lnTo>
                <a:lnTo>
                  <a:pt x="6462813" y="143801"/>
                </a:lnTo>
                <a:lnTo>
                  <a:pt x="6501284" y="167458"/>
                </a:lnTo>
                <a:lnTo>
                  <a:pt x="6538640" y="192694"/>
                </a:lnTo>
                <a:lnTo>
                  <a:pt x="6574836" y="219462"/>
                </a:lnTo>
                <a:lnTo>
                  <a:pt x="6609824" y="247717"/>
                </a:lnTo>
                <a:lnTo>
                  <a:pt x="6643558" y="277411"/>
                </a:lnTo>
                <a:lnTo>
                  <a:pt x="6675993" y="308498"/>
                </a:lnTo>
                <a:lnTo>
                  <a:pt x="6707080" y="340933"/>
                </a:lnTo>
                <a:lnTo>
                  <a:pt x="6736774" y="374667"/>
                </a:lnTo>
                <a:lnTo>
                  <a:pt x="6765029" y="409655"/>
                </a:lnTo>
                <a:lnTo>
                  <a:pt x="6791797" y="445851"/>
                </a:lnTo>
                <a:lnTo>
                  <a:pt x="6817033" y="483207"/>
                </a:lnTo>
                <a:lnTo>
                  <a:pt x="6840690" y="521678"/>
                </a:lnTo>
                <a:lnTo>
                  <a:pt x="6862721" y="561217"/>
                </a:lnTo>
                <a:lnTo>
                  <a:pt x="6883080" y="601777"/>
                </a:lnTo>
                <a:lnTo>
                  <a:pt x="6901721" y="643312"/>
                </a:lnTo>
                <a:lnTo>
                  <a:pt x="6918597" y="685776"/>
                </a:lnTo>
                <a:lnTo>
                  <a:pt x="6933662" y="729122"/>
                </a:lnTo>
                <a:lnTo>
                  <a:pt x="6946868" y="773303"/>
                </a:lnTo>
                <a:lnTo>
                  <a:pt x="6958171" y="818274"/>
                </a:lnTo>
                <a:lnTo>
                  <a:pt x="6967522" y="863987"/>
                </a:lnTo>
                <a:lnTo>
                  <a:pt x="6974877" y="910396"/>
                </a:lnTo>
                <a:lnTo>
                  <a:pt x="6980187" y="957456"/>
                </a:lnTo>
                <a:lnTo>
                  <a:pt x="6983408" y="1005118"/>
                </a:lnTo>
                <a:lnTo>
                  <a:pt x="6984492" y="1053338"/>
                </a:lnTo>
                <a:lnTo>
                  <a:pt x="6984492" y="5266690"/>
                </a:lnTo>
                <a:lnTo>
                  <a:pt x="6983408" y="5314905"/>
                </a:lnTo>
                <a:lnTo>
                  <a:pt x="6980187" y="5362564"/>
                </a:lnTo>
                <a:lnTo>
                  <a:pt x="6974877" y="5409620"/>
                </a:lnTo>
                <a:lnTo>
                  <a:pt x="6967522" y="5456027"/>
                </a:lnTo>
                <a:lnTo>
                  <a:pt x="6958171" y="5501738"/>
                </a:lnTo>
                <a:lnTo>
                  <a:pt x="6946868" y="5546706"/>
                </a:lnTo>
                <a:lnTo>
                  <a:pt x="6933662" y="5590886"/>
                </a:lnTo>
                <a:lnTo>
                  <a:pt x="6918597" y="5634231"/>
                </a:lnTo>
                <a:lnTo>
                  <a:pt x="6901721" y="5676694"/>
                </a:lnTo>
                <a:lnTo>
                  <a:pt x="6883080" y="5718228"/>
                </a:lnTo>
                <a:lnTo>
                  <a:pt x="6862721" y="5758788"/>
                </a:lnTo>
                <a:lnTo>
                  <a:pt x="6840690" y="5798327"/>
                </a:lnTo>
                <a:lnTo>
                  <a:pt x="6817033" y="5836797"/>
                </a:lnTo>
                <a:lnTo>
                  <a:pt x="6791797" y="5874154"/>
                </a:lnTo>
                <a:lnTo>
                  <a:pt x="6765029" y="5910350"/>
                </a:lnTo>
                <a:lnTo>
                  <a:pt x="6736774" y="5945339"/>
                </a:lnTo>
                <a:lnTo>
                  <a:pt x="6707080" y="5979074"/>
                </a:lnTo>
                <a:lnTo>
                  <a:pt x="6675993" y="6011510"/>
                </a:lnTo>
                <a:lnTo>
                  <a:pt x="6643558" y="6042598"/>
                </a:lnTo>
                <a:lnTo>
                  <a:pt x="6609824" y="6072294"/>
                </a:lnTo>
                <a:lnTo>
                  <a:pt x="6574836" y="6100549"/>
                </a:lnTo>
                <a:lnTo>
                  <a:pt x="6538640" y="6127319"/>
                </a:lnTo>
                <a:lnTo>
                  <a:pt x="6501284" y="6152556"/>
                </a:lnTo>
                <a:lnTo>
                  <a:pt x="6462813" y="6176215"/>
                </a:lnTo>
                <a:lnTo>
                  <a:pt x="6423274" y="6198247"/>
                </a:lnTo>
                <a:lnTo>
                  <a:pt x="6382714" y="6218608"/>
                </a:lnTo>
                <a:lnTo>
                  <a:pt x="6341179" y="6237250"/>
                </a:lnTo>
                <a:lnTo>
                  <a:pt x="6298715" y="6254127"/>
                </a:lnTo>
                <a:lnTo>
                  <a:pt x="6255369" y="6269193"/>
                </a:lnTo>
                <a:lnTo>
                  <a:pt x="6211188" y="6282401"/>
                </a:lnTo>
                <a:lnTo>
                  <a:pt x="6166217" y="6293704"/>
                </a:lnTo>
                <a:lnTo>
                  <a:pt x="6120504" y="6303057"/>
                </a:lnTo>
                <a:lnTo>
                  <a:pt x="6074095" y="6310412"/>
                </a:lnTo>
                <a:lnTo>
                  <a:pt x="6027035" y="6315723"/>
                </a:lnTo>
                <a:lnTo>
                  <a:pt x="5979373" y="6318944"/>
                </a:lnTo>
                <a:lnTo>
                  <a:pt x="5931154" y="6320028"/>
                </a:lnTo>
                <a:lnTo>
                  <a:pt x="1053350" y="6320028"/>
                </a:lnTo>
                <a:lnTo>
                  <a:pt x="1005134" y="6318944"/>
                </a:lnTo>
                <a:lnTo>
                  <a:pt x="957474" y="6315723"/>
                </a:lnTo>
                <a:lnTo>
                  <a:pt x="910417" y="6310412"/>
                </a:lnTo>
                <a:lnTo>
                  <a:pt x="864009" y="6303057"/>
                </a:lnTo>
                <a:lnTo>
                  <a:pt x="818297" y="6293704"/>
                </a:lnTo>
                <a:lnTo>
                  <a:pt x="773328" y="6282401"/>
                </a:lnTo>
                <a:lnTo>
                  <a:pt x="729148" y="6269193"/>
                </a:lnTo>
                <a:lnTo>
                  <a:pt x="685802" y="6254127"/>
                </a:lnTo>
                <a:lnTo>
                  <a:pt x="643339" y="6237250"/>
                </a:lnTo>
                <a:lnTo>
                  <a:pt x="601804" y="6218608"/>
                </a:lnTo>
                <a:lnTo>
                  <a:pt x="561243" y="6198247"/>
                </a:lnTo>
                <a:lnTo>
                  <a:pt x="521704" y="6176215"/>
                </a:lnTo>
                <a:lnTo>
                  <a:pt x="483233" y="6152556"/>
                </a:lnTo>
                <a:lnTo>
                  <a:pt x="445876" y="6127319"/>
                </a:lnTo>
                <a:lnTo>
                  <a:pt x="409679" y="6100549"/>
                </a:lnTo>
                <a:lnTo>
                  <a:pt x="374690" y="6072294"/>
                </a:lnTo>
                <a:lnTo>
                  <a:pt x="340954" y="6042598"/>
                </a:lnTo>
                <a:lnTo>
                  <a:pt x="308519" y="6011510"/>
                </a:lnTo>
                <a:lnTo>
                  <a:pt x="277430" y="5979074"/>
                </a:lnTo>
                <a:lnTo>
                  <a:pt x="247735" y="5945339"/>
                </a:lnTo>
                <a:lnTo>
                  <a:pt x="219479" y="5910350"/>
                </a:lnTo>
                <a:lnTo>
                  <a:pt x="192709" y="5874154"/>
                </a:lnTo>
                <a:lnTo>
                  <a:pt x="167471" y="5836797"/>
                </a:lnTo>
                <a:lnTo>
                  <a:pt x="143813" y="5798327"/>
                </a:lnTo>
                <a:lnTo>
                  <a:pt x="121780" y="5758788"/>
                </a:lnTo>
                <a:lnTo>
                  <a:pt x="101419" y="5718228"/>
                </a:lnTo>
                <a:lnTo>
                  <a:pt x="82777" y="5676694"/>
                </a:lnTo>
                <a:lnTo>
                  <a:pt x="65900" y="5634231"/>
                </a:lnTo>
                <a:lnTo>
                  <a:pt x="50834" y="5590886"/>
                </a:lnTo>
                <a:lnTo>
                  <a:pt x="37626" y="5546706"/>
                </a:lnTo>
                <a:lnTo>
                  <a:pt x="26323" y="5501738"/>
                </a:lnTo>
                <a:lnTo>
                  <a:pt x="16970" y="5456027"/>
                </a:lnTo>
                <a:lnTo>
                  <a:pt x="9615" y="5409620"/>
                </a:lnTo>
                <a:lnTo>
                  <a:pt x="4304" y="5362564"/>
                </a:lnTo>
                <a:lnTo>
                  <a:pt x="1083" y="5314905"/>
                </a:lnTo>
                <a:lnTo>
                  <a:pt x="0" y="5266690"/>
                </a:lnTo>
                <a:lnTo>
                  <a:pt x="0" y="1053338"/>
                </a:lnTo>
                <a:close/>
              </a:path>
            </a:pathLst>
          </a:custGeom>
          <a:ln w="60959">
            <a:solidFill>
              <a:srgbClr val="4F81BC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574280" y="693419"/>
            <a:ext cx="1115568" cy="1652015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510271" y="4652771"/>
            <a:ext cx="1242059" cy="1734312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391400" y="2793492"/>
            <a:ext cx="1417320" cy="125425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15692" y="711835"/>
            <a:ext cx="4912614" cy="36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1596" y="2104720"/>
            <a:ext cx="5682615" cy="2220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hyperlink" Target="http://mykids.ucoz.ru/" TargetMode="External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7.png"/><Relationship Id="rId7" Type="http://schemas.openxmlformats.org/officeDocument/2006/relationships/image" Target="../media/image80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hyperlink" Target="http://mykids.ucoz.ru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hyperlink" Target="http://mykids.ucoz.ru/" TargetMode="External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hyperlink" Target="http://mykids.ucoz.ru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3.png"/><Relationship Id="rId7" Type="http://schemas.openxmlformats.org/officeDocument/2006/relationships/image" Target="../media/image96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jpeg"/><Relationship Id="rId5" Type="http://schemas.openxmlformats.org/officeDocument/2006/relationships/hyperlink" Target="http://mykids.ucoz.ru/" TargetMode="External"/><Relationship Id="rId10" Type="http://schemas.openxmlformats.org/officeDocument/2006/relationships/image" Target="../media/image99.jpeg"/><Relationship Id="rId4" Type="http://schemas.openxmlformats.org/officeDocument/2006/relationships/image" Target="../media/image94.png"/><Relationship Id="rId9" Type="http://schemas.openxmlformats.org/officeDocument/2006/relationships/image" Target="../media/image9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mykids.ucoz.ru/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hyperlink" Target="http://mykids.ucoz.ru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ykids.ucoz.ru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hyperlink" Target="http://mykids.ucoz.ru/" TargetMode="External"/><Relationship Id="rId4" Type="http://schemas.openxmlformats.org/officeDocument/2006/relationships/image" Target="../media/image10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2.png"/><Relationship Id="rId7" Type="http://schemas.openxmlformats.org/officeDocument/2006/relationships/image" Target="../media/image115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hyperlink" Target="http://mykids.ucoz.ru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mykids.ucoz.ru/" TargetMode="External"/><Relationship Id="rId4" Type="http://schemas.openxmlformats.org/officeDocument/2006/relationships/image" Target="../media/image1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mykids.ucoz.ru/" TargetMode="Externa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3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4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3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hyperlink" Target="http://mykids.ucoz.ru/" TargetMode="External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ykids.ucoz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9953" y="1413509"/>
            <a:ext cx="6259207" cy="4163695"/>
            <a:chOff x="489953" y="1413509"/>
            <a:chExt cx="6259207" cy="4163695"/>
          </a:xfrm>
        </p:grpSpPr>
        <p:sp>
          <p:nvSpPr>
            <p:cNvPr id="3" name="object 3"/>
            <p:cNvSpPr/>
            <p:nvPr/>
          </p:nvSpPr>
          <p:spPr>
            <a:xfrm>
              <a:off x="489965" y="1673732"/>
              <a:ext cx="6259195" cy="3903345"/>
            </a:xfrm>
            <a:custGeom>
              <a:avLst/>
              <a:gdLst/>
              <a:ahLst/>
              <a:cxnLst/>
              <a:rect l="l" t="t" r="r" b="b"/>
              <a:pathLst>
                <a:path w="6259195" h="3903345">
                  <a:moveTo>
                    <a:pt x="6259068" y="0"/>
                  </a:moveTo>
                  <a:lnTo>
                    <a:pt x="6254876" y="46787"/>
                  </a:lnTo>
                  <a:lnTo>
                    <a:pt x="6242793" y="90819"/>
                  </a:lnTo>
                  <a:lnTo>
                    <a:pt x="6223550" y="131360"/>
                  </a:lnTo>
                  <a:lnTo>
                    <a:pt x="6197882" y="167677"/>
                  </a:lnTo>
                  <a:lnTo>
                    <a:pt x="6166522" y="199037"/>
                  </a:lnTo>
                  <a:lnTo>
                    <a:pt x="6130205" y="224705"/>
                  </a:lnTo>
                  <a:lnTo>
                    <a:pt x="6089664" y="243948"/>
                  </a:lnTo>
                  <a:lnTo>
                    <a:pt x="6045632" y="256032"/>
                  </a:lnTo>
                  <a:lnTo>
                    <a:pt x="5998845" y="260222"/>
                  </a:lnTo>
                  <a:lnTo>
                    <a:pt x="260223" y="260222"/>
                  </a:lnTo>
                  <a:lnTo>
                    <a:pt x="213448" y="264413"/>
                  </a:lnTo>
                  <a:lnTo>
                    <a:pt x="169424" y="276497"/>
                  </a:lnTo>
                  <a:lnTo>
                    <a:pt x="128885" y="295740"/>
                  </a:lnTo>
                  <a:lnTo>
                    <a:pt x="92566" y="321408"/>
                  </a:lnTo>
                  <a:lnTo>
                    <a:pt x="61202" y="352768"/>
                  </a:lnTo>
                  <a:lnTo>
                    <a:pt x="35528" y="389085"/>
                  </a:lnTo>
                  <a:lnTo>
                    <a:pt x="16280" y="429626"/>
                  </a:lnTo>
                  <a:lnTo>
                    <a:pt x="4192" y="473658"/>
                  </a:lnTo>
                  <a:lnTo>
                    <a:pt x="0" y="520445"/>
                  </a:lnTo>
                  <a:lnTo>
                    <a:pt x="0" y="3643122"/>
                  </a:lnTo>
                  <a:lnTo>
                    <a:pt x="4192" y="3689909"/>
                  </a:lnTo>
                  <a:lnTo>
                    <a:pt x="16280" y="3733941"/>
                  </a:lnTo>
                  <a:lnTo>
                    <a:pt x="35528" y="3774482"/>
                  </a:lnTo>
                  <a:lnTo>
                    <a:pt x="61202" y="3810799"/>
                  </a:lnTo>
                  <a:lnTo>
                    <a:pt x="92566" y="3842159"/>
                  </a:lnTo>
                  <a:lnTo>
                    <a:pt x="128885" y="3867827"/>
                  </a:lnTo>
                  <a:lnTo>
                    <a:pt x="169424" y="3887070"/>
                  </a:lnTo>
                  <a:lnTo>
                    <a:pt x="213448" y="3899154"/>
                  </a:lnTo>
                  <a:lnTo>
                    <a:pt x="260223" y="3903344"/>
                  </a:lnTo>
                  <a:lnTo>
                    <a:pt x="307001" y="3899154"/>
                  </a:lnTo>
                  <a:lnTo>
                    <a:pt x="351028" y="3887070"/>
                  </a:lnTo>
                  <a:lnTo>
                    <a:pt x="391569" y="3867827"/>
                  </a:lnTo>
                  <a:lnTo>
                    <a:pt x="427890" y="3842159"/>
                  </a:lnTo>
                  <a:lnTo>
                    <a:pt x="459255" y="3810799"/>
                  </a:lnTo>
                  <a:lnTo>
                    <a:pt x="484929" y="3774482"/>
                  </a:lnTo>
                  <a:lnTo>
                    <a:pt x="504177" y="3733941"/>
                  </a:lnTo>
                  <a:lnTo>
                    <a:pt x="516266" y="3689909"/>
                  </a:lnTo>
                  <a:lnTo>
                    <a:pt x="520458" y="3643122"/>
                  </a:lnTo>
                  <a:lnTo>
                    <a:pt x="520446" y="3382899"/>
                  </a:lnTo>
                  <a:lnTo>
                    <a:pt x="5998845" y="3382899"/>
                  </a:lnTo>
                  <a:lnTo>
                    <a:pt x="6045632" y="3378707"/>
                  </a:lnTo>
                  <a:lnTo>
                    <a:pt x="6089664" y="3366624"/>
                  </a:lnTo>
                  <a:lnTo>
                    <a:pt x="6130205" y="3347381"/>
                  </a:lnTo>
                  <a:lnTo>
                    <a:pt x="6166522" y="3321713"/>
                  </a:lnTo>
                  <a:lnTo>
                    <a:pt x="6197882" y="3290353"/>
                  </a:lnTo>
                  <a:lnTo>
                    <a:pt x="6223550" y="3254036"/>
                  </a:lnTo>
                  <a:lnTo>
                    <a:pt x="6242793" y="3213495"/>
                  </a:lnTo>
                  <a:lnTo>
                    <a:pt x="6254877" y="3169463"/>
                  </a:lnTo>
                  <a:lnTo>
                    <a:pt x="6259068" y="3122675"/>
                  </a:lnTo>
                  <a:lnTo>
                    <a:pt x="6259068" y="780668"/>
                  </a:lnTo>
                  <a:lnTo>
                    <a:pt x="260223" y="780668"/>
                  </a:lnTo>
                  <a:lnTo>
                    <a:pt x="260235" y="520445"/>
                  </a:lnTo>
                  <a:lnTo>
                    <a:pt x="270460" y="469780"/>
                  </a:lnTo>
                  <a:lnTo>
                    <a:pt x="298345" y="428402"/>
                  </a:lnTo>
                  <a:lnTo>
                    <a:pt x="339702" y="400502"/>
                  </a:lnTo>
                  <a:lnTo>
                    <a:pt x="390347" y="390270"/>
                  </a:lnTo>
                  <a:lnTo>
                    <a:pt x="6259068" y="390270"/>
                  </a:lnTo>
                  <a:lnTo>
                    <a:pt x="6259068" y="0"/>
                  </a:lnTo>
                  <a:close/>
                </a:path>
                <a:path w="6259195" h="3903345">
                  <a:moveTo>
                    <a:pt x="6259068" y="390270"/>
                  </a:moveTo>
                  <a:lnTo>
                    <a:pt x="390347" y="390270"/>
                  </a:lnTo>
                  <a:lnTo>
                    <a:pt x="440991" y="400502"/>
                  </a:lnTo>
                  <a:lnTo>
                    <a:pt x="482349" y="428402"/>
                  </a:lnTo>
                  <a:lnTo>
                    <a:pt x="510233" y="469780"/>
                  </a:lnTo>
                  <a:lnTo>
                    <a:pt x="520458" y="520445"/>
                  </a:lnTo>
                  <a:lnTo>
                    <a:pt x="516266" y="567233"/>
                  </a:lnTo>
                  <a:lnTo>
                    <a:pt x="504177" y="611265"/>
                  </a:lnTo>
                  <a:lnTo>
                    <a:pt x="484929" y="651806"/>
                  </a:lnTo>
                  <a:lnTo>
                    <a:pt x="459255" y="688123"/>
                  </a:lnTo>
                  <a:lnTo>
                    <a:pt x="427890" y="719483"/>
                  </a:lnTo>
                  <a:lnTo>
                    <a:pt x="391569" y="745151"/>
                  </a:lnTo>
                  <a:lnTo>
                    <a:pt x="351028" y="764394"/>
                  </a:lnTo>
                  <a:lnTo>
                    <a:pt x="307001" y="776477"/>
                  </a:lnTo>
                  <a:lnTo>
                    <a:pt x="260223" y="780668"/>
                  </a:lnTo>
                  <a:lnTo>
                    <a:pt x="6259068" y="780668"/>
                  </a:lnTo>
                  <a:lnTo>
                    <a:pt x="6259068" y="390270"/>
                  </a:lnTo>
                  <a:close/>
                </a:path>
                <a:path w="6259195" h="3903345">
                  <a:moveTo>
                    <a:pt x="5738622" y="0"/>
                  </a:moveTo>
                  <a:lnTo>
                    <a:pt x="5738622" y="260222"/>
                  </a:lnTo>
                  <a:lnTo>
                    <a:pt x="5998845" y="260222"/>
                  </a:lnTo>
                  <a:lnTo>
                    <a:pt x="5998845" y="130175"/>
                  </a:lnTo>
                  <a:lnTo>
                    <a:pt x="5868797" y="130175"/>
                  </a:lnTo>
                  <a:lnTo>
                    <a:pt x="5818131" y="119943"/>
                  </a:lnTo>
                  <a:lnTo>
                    <a:pt x="5776753" y="92043"/>
                  </a:lnTo>
                  <a:lnTo>
                    <a:pt x="5748853" y="50665"/>
                  </a:lnTo>
                  <a:lnTo>
                    <a:pt x="5738622" y="0"/>
                  </a:lnTo>
                  <a:close/>
                </a:path>
                <a:path w="6259195" h="3903345">
                  <a:moveTo>
                    <a:pt x="5998845" y="0"/>
                  </a:moveTo>
                  <a:lnTo>
                    <a:pt x="5988615" y="50665"/>
                  </a:lnTo>
                  <a:lnTo>
                    <a:pt x="5960729" y="92043"/>
                  </a:lnTo>
                  <a:lnTo>
                    <a:pt x="5919388" y="119943"/>
                  </a:lnTo>
                  <a:lnTo>
                    <a:pt x="5868797" y="130175"/>
                  </a:lnTo>
                  <a:lnTo>
                    <a:pt x="5998845" y="130175"/>
                  </a:lnTo>
                  <a:lnTo>
                    <a:pt x="5998845" y="0"/>
                  </a:lnTo>
                  <a:close/>
                </a:path>
              </a:pathLst>
            </a:custGeom>
            <a:solidFill>
              <a:srgbClr val="FBD4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50188" y="1413509"/>
              <a:ext cx="5998845" cy="1041400"/>
            </a:xfrm>
            <a:custGeom>
              <a:avLst/>
              <a:gdLst/>
              <a:ahLst/>
              <a:cxnLst/>
              <a:rect l="l" t="t" r="r" b="b"/>
              <a:pathLst>
                <a:path w="5998845" h="1041400">
                  <a:moveTo>
                    <a:pt x="130124" y="650493"/>
                  </a:moveTo>
                  <a:lnTo>
                    <a:pt x="79479" y="660725"/>
                  </a:lnTo>
                  <a:lnTo>
                    <a:pt x="38122" y="688625"/>
                  </a:lnTo>
                  <a:lnTo>
                    <a:pt x="10237" y="730003"/>
                  </a:lnTo>
                  <a:lnTo>
                    <a:pt x="12" y="780668"/>
                  </a:lnTo>
                  <a:lnTo>
                    <a:pt x="0" y="1040891"/>
                  </a:lnTo>
                  <a:lnTo>
                    <a:pt x="46778" y="1036701"/>
                  </a:lnTo>
                  <a:lnTo>
                    <a:pt x="90805" y="1024617"/>
                  </a:lnTo>
                  <a:lnTo>
                    <a:pt x="131346" y="1005374"/>
                  </a:lnTo>
                  <a:lnTo>
                    <a:pt x="167667" y="979706"/>
                  </a:lnTo>
                  <a:lnTo>
                    <a:pt x="199032" y="948346"/>
                  </a:lnTo>
                  <a:lnTo>
                    <a:pt x="224706" y="912029"/>
                  </a:lnTo>
                  <a:lnTo>
                    <a:pt x="243954" y="871488"/>
                  </a:lnTo>
                  <a:lnTo>
                    <a:pt x="256043" y="827456"/>
                  </a:lnTo>
                  <a:lnTo>
                    <a:pt x="260235" y="780668"/>
                  </a:lnTo>
                  <a:lnTo>
                    <a:pt x="250010" y="730003"/>
                  </a:lnTo>
                  <a:lnTo>
                    <a:pt x="222126" y="688625"/>
                  </a:lnTo>
                  <a:lnTo>
                    <a:pt x="180768" y="660725"/>
                  </a:lnTo>
                  <a:lnTo>
                    <a:pt x="130124" y="650493"/>
                  </a:lnTo>
                  <a:close/>
                </a:path>
                <a:path w="5998845" h="1041400">
                  <a:moveTo>
                    <a:pt x="5998845" y="260223"/>
                  </a:moveTo>
                  <a:lnTo>
                    <a:pt x="5738622" y="260223"/>
                  </a:lnTo>
                  <a:lnTo>
                    <a:pt x="5738622" y="520445"/>
                  </a:lnTo>
                  <a:lnTo>
                    <a:pt x="5785409" y="516254"/>
                  </a:lnTo>
                  <a:lnTo>
                    <a:pt x="5829441" y="504171"/>
                  </a:lnTo>
                  <a:lnTo>
                    <a:pt x="5869982" y="484928"/>
                  </a:lnTo>
                  <a:lnTo>
                    <a:pt x="5906299" y="459260"/>
                  </a:lnTo>
                  <a:lnTo>
                    <a:pt x="5937659" y="427900"/>
                  </a:lnTo>
                  <a:lnTo>
                    <a:pt x="5963327" y="391583"/>
                  </a:lnTo>
                  <a:lnTo>
                    <a:pt x="5982570" y="351042"/>
                  </a:lnTo>
                  <a:lnTo>
                    <a:pt x="5994654" y="307010"/>
                  </a:lnTo>
                  <a:lnTo>
                    <a:pt x="5998845" y="260223"/>
                  </a:lnTo>
                  <a:close/>
                </a:path>
                <a:path w="5998845" h="1041400">
                  <a:moveTo>
                    <a:pt x="5738622" y="0"/>
                  </a:moveTo>
                  <a:lnTo>
                    <a:pt x="5691834" y="4190"/>
                  </a:lnTo>
                  <a:lnTo>
                    <a:pt x="5647802" y="16274"/>
                  </a:lnTo>
                  <a:lnTo>
                    <a:pt x="5607261" y="35517"/>
                  </a:lnTo>
                  <a:lnTo>
                    <a:pt x="5570944" y="61185"/>
                  </a:lnTo>
                  <a:lnTo>
                    <a:pt x="5539584" y="92545"/>
                  </a:lnTo>
                  <a:lnTo>
                    <a:pt x="5513916" y="128862"/>
                  </a:lnTo>
                  <a:lnTo>
                    <a:pt x="5494673" y="169403"/>
                  </a:lnTo>
                  <a:lnTo>
                    <a:pt x="5482590" y="213435"/>
                  </a:lnTo>
                  <a:lnTo>
                    <a:pt x="5478399" y="260223"/>
                  </a:lnTo>
                  <a:lnTo>
                    <a:pt x="5488628" y="310868"/>
                  </a:lnTo>
                  <a:lnTo>
                    <a:pt x="5516514" y="352202"/>
                  </a:lnTo>
                  <a:lnTo>
                    <a:pt x="5557855" y="380059"/>
                  </a:lnTo>
                  <a:lnTo>
                    <a:pt x="5608447" y="390270"/>
                  </a:lnTo>
                  <a:lnTo>
                    <a:pt x="5659112" y="380059"/>
                  </a:lnTo>
                  <a:lnTo>
                    <a:pt x="5700490" y="352202"/>
                  </a:lnTo>
                  <a:lnTo>
                    <a:pt x="5728390" y="310868"/>
                  </a:lnTo>
                  <a:lnTo>
                    <a:pt x="5738622" y="260223"/>
                  </a:lnTo>
                  <a:lnTo>
                    <a:pt x="5998845" y="260223"/>
                  </a:lnTo>
                  <a:lnTo>
                    <a:pt x="5994653" y="213435"/>
                  </a:lnTo>
                  <a:lnTo>
                    <a:pt x="5982570" y="169403"/>
                  </a:lnTo>
                  <a:lnTo>
                    <a:pt x="5963327" y="128862"/>
                  </a:lnTo>
                  <a:lnTo>
                    <a:pt x="5937659" y="92545"/>
                  </a:lnTo>
                  <a:lnTo>
                    <a:pt x="5906299" y="61185"/>
                  </a:lnTo>
                  <a:lnTo>
                    <a:pt x="5869982" y="35517"/>
                  </a:lnTo>
                  <a:lnTo>
                    <a:pt x="5829441" y="16274"/>
                  </a:lnTo>
                  <a:lnTo>
                    <a:pt x="5785409" y="4190"/>
                  </a:lnTo>
                  <a:lnTo>
                    <a:pt x="5738622" y="0"/>
                  </a:lnTo>
                  <a:close/>
                </a:path>
              </a:pathLst>
            </a:custGeom>
            <a:solidFill>
              <a:srgbClr val="CAAB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9953" y="1413509"/>
              <a:ext cx="6259195" cy="4163695"/>
            </a:xfrm>
            <a:custGeom>
              <a:avLst/>
              <a:gdLst/>
              <a:ahLst/>
              <a:cxnLst/>
              <a:rect l="l" t="t" r="r" b="b"/>
              <a:pathLst>
                <a:path w="6259195" h="4163695">
                  <a:moveTo>
                    <a:pt x="12" y="780668"/>
                  </a:moveTo>
                  <a:lnTo>
                    <a:pt x="4205" y="733881"/>
                  </a:lnTo>
                  <a:lnTo>
                    <a:pt x="16293" y="689849"/>
                  </a:lnTo>
                  <a:lnTo>
                    <a:pt x="35541" y="649308"/>
                  </a:lnTo>
                  <a:lnTo>
                    <a:pt x="61215" y="612991"/>
                  </a:lnTo>
                  <a:lnTo>
                    <a:pt x="92578" y="581631"/>
                  </a:lnTo>
                  <a:lnTo>
                    <a:pt x="128897" y="555963"/>
                  </a:lnTo>
                  <a:lnTo>
                    <a:pt x="169437" y="536720"/>
                  </a:lnTo>
                  <a:lnTo>
                    <a:pt x="213461" y="524636"/>
                  </a:lnTo>
                  <a:lnTo>
                    <a:pt x="260235" y="520445"/>
                  </a:lnTo>
                  <a:lnTo>
                    <a:pt x="5738634" y="520445"/>
                  </a:lnTo>
                  <a:lnTo>
                    <a:pt x="5738634" y="260223"/>
                  </a:lnTo>
                  <a:lnTo>
                    <a:pt x="5742825" y="213435"/>
                  </a:lnTo>
                  <a:lnTo>
                    <a:pt x="5754909" y="169403"/>
                  </a:lnTo>
                  <a:lnTo>
                    <a:pt x="5774152" y="128862"/>
                  </a:lnTo>
                  <a:lnTo>
                    <a:pt x="5799820" y="92545"/>
                  </a:lnTo>
                  <a:lnTo>
                    <a:pt x="5831180" y="61185"/>
                  </a:lnTo>
                  <a:lnTo>
                    <a:pt x="5867497" y="35517"/>
                  </a:lnTo>
                  <a:lnTo>
                    <a:pt x="5908038" y="16274"/>
                  </a:lnTo>
                  <a:lnTo>
                    <a:pt x="5952069" y="4190"/>
                  </a:lnTo>
                  <a:lnTo>
                    <a:pt x="5998857" y="0"/>
                  </a:lnTo>
                  <a:lnTo>
                    <a:pt x="6045645" y="4190"/>
                  </a:lnTo>
                  <a:lnTo>
                    <a:pt x="6089676" y="16274"/>
                  </a:lnTo>
                  <a:lnTo>
                    <a:pt x="6130218" y="35517"/>
                  </a:lnTo>
                  <a:lnTo>
                    <a:pt x="6166535" y="61185"/>
                  </a:lnTo>
                  <a:lnTo>
                    <a:pt x="6197894" y="92545"/>
                  </a:lnTo>
                  <a:lnTo>
                    <a:pt x="6223563" y="128862"/>
                  </a:lnTo>
                  <a:lnTo>
                    <a:pt x="6242805" y="169403"/>
                  </a:lnTo>
                  <a:lnTo>
                    <a:pt x="6254889" y="213435"/>
                  </a:lnTo>
                  <a:lnTo>
                    <a:pt x="6259080" y="260223"/>
                  </a:lnTo>
                  <a:lnTo>
                    <a:pt x="6259080" y="3382899"/>
                  </a:lnTo>
                  <a:lnTo>
                    <a:pt x="6254889" y="3429686"/>
                  </a:lnTo>
                  <a:lnTo>
                    <a:pt x="6242805" y="3473718"/>
                  </a:lnTo>
                  <a:lnTo>
                    <a:pt x="6223563" y="3514259"/>
                  </a:lnTo>
                  <a:lnTo>
                    <a:pt x="6197894" y="3550576"/>
                  </a:lnTo>
                  <a:lnTo>
                    <a:pt x="6166535" y="3581936"/>
                  </a:lnTo>
                  <a:lnTo>
                    <a:pt x="6130218" y="3607604"/>
                  </a:lnTo>
                  <a:lnTo>
                    <a:pt x="6089676" y="3626847"/>
                  </a:lnTo>
                  <a:lnTo>
                    <a:pt x="6045645" y="3638930"/>
                  </a:lnTo>
                  <a:lnTo>
                    <a:pt x="5998857" y="3643122"/>
                  </a:lnTo>
                  <a:lnTo>
                    <a:pt x="520458" y="3643122"/>
                  </a:lnTo>
                  <a:lnTo>
                    <a:pt x="520458" y="3903345"/>
                  </a:lnTo>
                  <a:lnTo>
                    <a:pt x="516266" y="3950132"/>
                  </a:lnTo>
                  <a:lnTo>
                    <a:pt x="504178" y="3994164"/>
                  </a:lnTo>
                  <a:lnTo>
                    <a:pt x="484929" y="4034705"/>
                  </a:lnTo>
                  <a:lnTo>
                    <a:pt x="459256" y="4071022"/>
                  </a:lnTo>
                  <a:lnTo>
                    <a:pt x="427892" y="4102382"/>
                  </a:lnTo>
                  <a:lnTo>
                    <a:pt x="391573" y="4128050"/>
                  </a:lnTo>
                  <a:lnTo>
                    <a:pt x="351034" y="4147293"/>
                  </a:lnTo>
                  <a:lnTo>
                    <a:pt x="307010" y="4159377"/>
                  </a:lnTo>
                  <a:lnTo>
                    <a:pt x="260235" y="4163567"/>
                  </a:lnTo>
                  <a:lnTo>
                    <a:pt x="213457" y="4159377"/>
                  </a:lnTo>
                  <a:lnTo>
                    <a:pt x="169430" y="4147293"/>
                  </a:lnTo>
                  <a:lnTo>
                    <a:pt x="128889" y="4128050"/>
                  </a:lnTo>
                  <a:lnTo>
                    <a:pt x="92568" y="4102382"/>
                  </a:lnTo>
                  <a:lnTo>
                    <a:pt x="61203" y="4071022"/>
                  </a:lnTo>
                  <a:lnTo>
                    <a:pt x="35529" y="4034705"/>
                  </a:lnTo>
                  <a:lnTo>
                    <a:pt x="16280" y="3994164"/>
                  </a:lnTo>
                  <a:lnTo>
                    <a:pt x="4192" y="3950132"/>
                  </a:lnTo>
                  <a:lnTo>
                    <a:pt x="0" y="3903345"/>
                  </a:lnTo>
                  <a:lnTo>
                    <a:pt x="12" y="780668"/>
                  </a:lnTo>
                  <a:close/>
                </a:path>
                <a:path w="6259195" h="4163695">
                  <a:moveTo>
                    <a:pt x="5738634" y="520445"/>
                  </a:moveTo>
                  <a:lnTo>
                    <a:pt x="5998857" y="520445"/>
                  </a:lnTo>
                  <a:lnTo>
                    <a:pt x="6045645" y="516254"/>
                  </a:lnTo>
                  <a:lnTo>
                    <a:pt x="6089676" y="504171"/>
                  </a:lnTo>
                  <a:lnTo>
                    <a:pt x="6130218" y="484928"/>
                  </a:lnTo>
                  <a:lnTo>
                    <a:pt x="6166535" y="459260"/>
                  </a:lnTo>
                  <a:lnTo>
                    <a:pt x="6197894" y="427900"/>
                  </a:lnTo>
                  <a:lnTo>
                    <a:pt x="6223563" y="391583"/>
                  </a:lnTo>
                  <a:lnTo>
                    <a:pt x="6242805" y="351042"/>
                  </a:lnTo>
                  <a:lnTo>
                    <a:pt x="6254889" y="307010"/>
                  </a:lnTo>
                  <a:lnTo>
                    <a:pt x="6259080" y="260223"/>
                  </a:lnTo>
                </a:path>
                <a:path w="6259195" h="4163695">
                  <a:moveTo>
                    <a:pt x="5998857" y="520445"/>
                  </a:moveTo>
                  <a:lnTo>
                    <a:pt x="5998857" y="260223"/>
                  </a:lnTo>
                  <a:lnTo>
                    <a:pt x="5988628" y="310888"/>
                  </a:lnTo>
                  <a:lnTo>
                    <a:pt x="5960741" y="352266"/>
                  </a:lnTo>
                  <a:lnTo>
                    <a:pt x="5919401" y="380166"/>
                  </a:lnTo>
                  <a:lnTo>
                    <a:pt x="5868809" y="390398"/>
                  </a:lnTo>
                  <a:lnTo>
                    <a:pt x="5818144" y="380166"/>
                  </a:lnTo>
                  <a:lnTo>
                    <a:pt x="5776766" y="352266"/>
                  </a:lnTo>
                  <a:lnTo>
                    <a:pt x="5748866" y="310888"/>
                  </a:lnTo>
                  <a:lnTo>
                    <a:pt x="5738634" y="260223"/>
                  </a:lnTo>
                </a:path>
                <a:path w="6259195" h="4163695">
                  <a:moveTo>
                    <a:pt x="260235" y="1040891"/>
                  </a:moveTo>
                  <a:lnTo>
                    <a:pt x="260235" y="780668"/>
                  </a:lnTo>
                  <a:lnTo>
                    <a:pt x="270460" y="730023"/>
                  </a:lnTo>
                  <a:lnTo>
                    <a:pt x="298345" y="688689"/>
                  </a:lnTo>
                  <a:lnTo>
                    <a:pt x="339702" y="660832"/>
                  </a:lnTo>
                  <a:lnTo>
                    <a:pt x="390347" y="650620"/>
                  </a:lnTo>
                  <a:lnTo>
                    <a:pt x="440991" y="660832"/>
                  </a:lnTo>
                  <a:lnTo>
                    <a:pt x="482349" y="688689"/>
                  </a:lnTo>
                  <a:lnTo>
                    <a:pt x="510233" y="730023"/>
                  </a:lnTo>
                  <a:lnTo>
                    <a:pt x="520458" y="780668"/>
                  </a:lnTo>
                  <a:lnTo>
                    <a:pt x="516266" y="827456"/>
                  </a:lnTo>
                  <a:lnTo>
                    <a:pt x="504178" y="871488"/>
                  </a:lnTo>
                  <a:lnTo>
                    <a:pt x="484929" y="912029"/>
                  </a:lnTo>
                  <a:lnTo>
                    <a:pt x="459256" y="948346"/>
                  </a:lnTo>
                  <a:lnTo>
                    <a:pt x="427892" y="979706"/>
                  </a:lnTo>
                  <a:lnTo>
                    <a:pt x="391573" y="1005374"/>
                  </a:lnTo>
                  <a:lnTo>
                    <a:pt x="351034" y="1024617"/>
                  </a:lnTo>
                  <a:lnTo>
                    <a:pt x="307010" y="1036701"/>
                  </a:lnTo>
                  <a:lnTo>
                    <a:pt x="260235" y="1040891"/>
                  </a:lnTo>
                  <a:lnTo>
                    <a:pt x="213457" y="1036701"/>
                  </a:lnTo>
                  <a:lnTo>
                    <a:pt x="169430" y="1024617"/>
                  </a:lnTo>
                  <a:lnTo>
                    <a:pt x="128889" y="1005374"/>
                  </a:lnTo>
                  <a:lnTo>
                    <a:pt x="92568" y="979706"/>
                  </a:lnTo>
                  <a:lnTo>
                    <a:pt x="61203" y="948346"/>
                  </a:lnTo>
                  <a:lnTo>
                    <a:pt x="35529" y="912029"/>
                  </a:lnTo>
                  <a:lnTo>
                    <a:pt x="16280" y="871488"/>
                  </a:lnTo>
                  <a:lnTo>
                    <a:pt x="4192" y="827456"/>
                  </a:lnTo>
                  <a:lnTo>
                    <a:pt x="0" y="780668"/>
                  </a:lnTo>
                </a:path>
                <a:path w="6259195" h="4163695">
                  <a:moveTo>
                    <a:pt x="520458" y="780668"/>
                  </a:moveTo>
                  <a:lnTo>
                    <a:pt x="520458" y="3643122"/>
                  </a:lnTo>
                </a:path>
              </a:pathLst>
            </a:custGeom>
            <a:ln w="25908">
              <a:solidFill>
                <a:srgbClr val="1EF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25700" y="5471871"/>
            <a:ext cx="4373245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latin typeface="Cambria"/>
                <a:cs typeface="Cambria"/>
              </a:rPr>
              <a:t>Воспитатели: Сапунова Т.И.</a:t>
            </a:r>
          </a:p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latin typeface="Cambria"/>
                <a:cs typeface="Cambria"/>
              </a:rPr>
              <a:t>Евграфова А.В.</a:t>
            </a:r>
            <a:endParaRPr sz="2000" dirty="0">
              <a:latin typeface="Cambria"/>
              <a:cs typeface="Cambri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786622" y="786193"/>
            <a:ext cx="455422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5" dirty="0"/>
              <a:t>М</a:t>
            </a:r>
            <a:r>
              <a:rPr lang="ru-RU" sz="2000" spc="-15" dirty="0"/>
              <a:t>ДОУ Детский сад №2, г. Белый</a:t>
            </a:r>
            <a:endParaRPr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013B206-E3A3-0163-F46A-FABEC8B7C686}"/>
              </a:ext>
            </a:extLst>
          </p:cNvPr>
          <p:cNvSpPr txBox="1"/>
          <p:nvPr/>
        </p:nvSpPr>
        <p:spPr>
          <a:xfrm>
            <a:off x="1309737" y="2294255"/>
            <a:ext cx="501078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Краткосрочный проект в подготовительной к школе группе "Будь здоров!"</a:t>
            </a:r>
            <a:endParaRPr lang="ru-RU" sz="3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9089" y="360520"/>
            <a:ext cx="6197415" cy="1200976"/>
            <a:chOff x="697928" y="399224"/>
            <a:chExt cx="6075045" cy="962025"/>
          </a:xfrm>
        </p:grpSpPr>
        <p:sp>
          <p:nvSpPr>
            <p:cNvPr id="3" name="object 3"/>
            <p:cNvSpPr/>
            <p:nvPr/>
          </p:nvSpPr>
          <p:spPr>
            <a:xfrm>
              <a:off x="710946" y="470661"/>
              <a:ext cx="6049010" cy="877569"/>
            </a:xfrm>
            <a:custGeom>
              <a:avLst/>
              <a:gdLst/>
              <a:ahLst/>
              <a:cxnLst/>
              <a:rect l="l" t="t" r="r" b="b"/>
              <a:pathLst>
                <a:path w="6049009" h="877569">
                  <a:moveTo>
                    <a:pt x="6048756" y="0"/>
                  </a:moveTo>
                  <a:lnTo>
                    <a:pt x="6044162" y="22810"/>
                  </a:lnTo>
                  <a:lnTo>
                    <a:pt x="6031626" y="41417"/>
                  </a:lnTo>
                  <a:lnTo>
                    <a:pt x="6013019" y="53953"/>
                  </a:lnTo>
                  <a:lnTo>
                    <a:pt x="5990208" y="58547"/>
                  </a:lnTo>
                  <a:lnTo>
                    <a:pt x="58483" y="58547"/>
                  </a:lnTo>
                  <a:lnTo>
                    <a:pt x="35720" y="63138"/>
                  </a:lnTo>
                  <a:lnTo>
                    <a:pt x="17130" y="75660"/>
                  </a:lnTo>
                  <a:lnTo>
                    <a:pt x="4596" y="94230"/>
                  </a:lnTo>
                  <a:lnTo>
                    <a:pt x="0" y="116966"/>
                  </a:lnTo>
                  <a:lnTo>
                    <a:pt x="0" y="818768"/>
                  </a:lnTo>
                  <a:lnTo>
                    <a:pt x="4596" y="841579"/>
                  </a:lnTo>
                  <a:lnTo>
                    <a:pt x="17130" y="860186"/>
                  </a:lnTo>
                  <a:lnTo>
                    <a:pt x="35720" y="872722"/>
                  </a:lnTo>
                  <a:lnTo>
                    <a:pt x="58483" y="877315"/>
                  </a:lnTo>
                  <a:lnTo>
                    <a:pt x="81246" y="872722"/>
                  </a:lnTo>
                  <a:lnTo>
                    <a:pt x="99836" y="860186"/>
                  </a:lnTo>
                  <a:lnTo>
                    <a:pt x="112370" y="841579"/>
                  </a:lnTo>
                  <a:lnTo>
                    <a:pt x="116967" y="818768"/>
                  </a:lnTo>
                  <a:lnTo>
                    <a:pt x="116967" y="760349"/>
                  </a:lnTo>
                  <a:lnTo>
                    <a:pt x="5990208" y="760349"/>
                  </a:lnTo>
                  <a:lnTo>
                    <a:pt x="6013019" y="755757"/>
                  </a:lnTo>
                  <a:lnTo>
                    <a:pt x="6031626" y="743235"/>
                  </a:lnTo>
                  <a:lnTo>
                    <a:pt x="6044162" y="724665"/>
                  </a:lnTo>
                  <a:lnTo>
                    <a:pt x="6048756" y="701928"/>
                  </a:lnTo>
                  <a:lnTo>
                    <a:pt x="6048756" y="175513"/>
                  </a:lnTo>
                  <a:lnTo>
                    <a:pt x="58483" y="175513"/>
                  </a:lnTo>
                  <a:lnTo>
                    <a:pt x="58470" y="116966"/>
                  </a:lnTo>
                  <a:lnTo>
                    <a:pt x="60769" y="105598"/>
                  </a:lnTo>
                  <a:lnTo>
                    <a:pt x="67036" y="96313"/>
                  </a:lnTo>
                  <a:lnTo>
                    <a:pt x="76333" y="90052"/>
                  </a:lnTo>
                  <a:lnTo>
                    <a:pt x="87718" y="87757"/>
                  </a:lnTo>
                  <a:lnTo>
                    <a:pt x="6048756" y="87757"/>
                  </a:lnTo>
                  <a:lnTo>
                    <a:pt x="6048756" y="0"/>
                  </a:lnTo>
                  <a:close/>
                </a:path>
                <a:path w="6049009" h="877569">
                  <a:moveTo>
                    <a:pt x="6048756" y="87757"/>
                  </a:moveTo>
                  <a:lnTo>
                    <a:pt x="87718" y="87757"/>
                  </a:lnTo>
                  <a:lnTo>
                    <a:pt x="99104" y="90052"/>
                  </a:lnTo>
                  <a:lnTo>
                    <a:pt x="108400" y="96313"/>
                  </a:lnTo>
                  <a:lnTo>
                    <a:pt x="114668" y="105598"/>
                  </a:lnTo>
                  <a:lnTo>
                    <a:pt x="116967" y="116966"/>
                  </a:lnTo>
                  <a:lnTo>
                    <a:pt x="112370" y="139777"/>
                  </a:lnTo>
                  <a:lnTo>
                    <a:pt x="99836" y="158384"/>
                  </a:lnTo>
                  <a:lnTo>
                    <a:pt x="81246" y="170920"/>
                  </a:lnTo>
                  <a:lnTo>
                    <a:pt x="58483" y="175513"/>
                  </a:lnTo>
                  <a:lnTo>
                    <a:pt x="6048756" y="175513"/>
                  </a:lnTo>
                  <a:lnTo>
                    <a:pt x="6048756" y="87757"/>
                  </a:lnTo>
                  <a:close/>
                </a:path>
                <a:path w="6049009" h="877569">
                  <a:moveTo>
                    <a:pt x="5931788" y="0"/>
                  </a:moveTo>
                  <a:lnTo>
                    <a:pt x="5931788" y="58547"/>
                  </a:lnTo>
                  <a:lnTo>
                    <a:pt x="5990208" y="58547"/>
                  </a:lnTo>
                  <a:lnTo>
                    <a:pt x="5990208" y="29337"/>
                  </a:lnTo>
                  <a:lnTo>
                    <a:pt x="5960999" y="29337"/>
                  </a:lnTo>
                  <a:lnTo>
                    <a:pt x="5949630" y="27039"/>
                  </a:lnTo>
                  <a:lnTo>
                    <a:pt x="5940345" y="20764"/>
                  </a:lnTo>
                  <a:lnTo>
                    <a:pt x="5934084" y="11441"/>
                  </a:lnTo>
                  <a:lnTo>
                    <a:pt x="5931788" y="0"/>
                  </a:lnTo>
                  <a:close/>
                </a:path>
                <a:path w="6049009" h="877569">
                  <a:moveTo>
                    <a:pt x="5990208" y="0"/>
                  </a:moveTo>
                  <a:lnTo>
                    <a:pt x="5987913" y="11441"/>
                  </a:lnTo>
                  <a:lnTo>
                    <a:pt x="5981652" y="20764"/>
                  </a:lnTo>
                  <a:lnTo>
                    <a:pt x="5972367" y="27039"/>
                  </a:lnTo>
                  <a:lnTo>
                    <a:pt x="5960999" y="29337"/>
                  </a:lnTo>
                  <a:lnTo>
                    <a:pt x="5990208" y="29337"/>
                  </a:lnTo>
                  <a:lnTo>
                    <a:pt x="5990208" y="0"/>
                  </a:lnTo>
                  <a:close/>
                </a:path>
              </a:pathLst>
            </a:custGeom>
            <a:solidFill>
              <a:srgbClr val="FBD4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69416" y="412241"/>
              <a:ext cx="5990590" cy="234315"/>
            </a:xfrm>
            <a:custGeom>
              <a:avLst/>
              <a:gdLst/>
              <a:ahLst/>
              <a:cxnLst/>
              <a:rect l="l" t="t" r="r" b="b"/>
              <a:pathLst>
                <a:path w="5990590" h="234315">
                  <a:moveTo>
                    <a:pt x="29248" y="146177"/>
                  </a:moveTo>
                  <a:lnTo>
                    <a:pt x="17862" y="148472"/>
                  </a:lnTo>
                  <a:lnTo>
                    <a:pt x="8566" y="154733"/>
                  </a:lnTo>
                  <a:lnTo>
                    <a:pt x="2298" y="164018"/>
                  </a:lnTo>
                  <a:lnTo>
                    <a:pt x="0" y="175387"/>
                  </a:lnTo>
                  <a:lnTo>
                    <a:pt x="12" y="233934"/>
                  </a:lnTo>
                  <a:lnTo>
                    <a:pt x="22775" y="229340"/>
                  </a:lnTo>
                  <a:lnTo>
                    <a:pt x="41365" y="216804"/>
                  </a:lnTo>
                  <a:lnTo>
                    <a:pt x="53899" y="198197"/>
                  </a:lnTo>
                  <a:lnTo>
                    <a:pt x="58496" y="175387"/>
                  </a:lnTo>
                  <a:lnTo>
                    <a:pt x="56197" y="164018"/>
                  </a:lnTo>
                  <a:lnTo>
                    <a:pt x="49930" y="154733"/>
                  </a:lnTo>
                  <a:lnTo>
                    <a:pt x="40633" y="148472"/>
                  </a:lnTo>
                  <a:lnTo>
                    <a:pt x="29248" y="146177"/>
                  </a:lnTo>
                  <a:close/>
                </a:path>
                <a:path w="5990590" h="234315">
                  <a:moveTo>
                    <a:pt x="5990285" y="58420"/>
                  </a:moveTo>
                  <a:lnTo>
                    <a:pt x="5931865" y="58420"/>
                  </a:lnTo>
                  <a:lnTo>
                    <a:pt x="5931738" y="116967"/>
                  </a:lnTo>
                  <a:lnTo>
                    <a:pt x="5954548" y="112373"/>
                  </a:lnTo>
                  <a:lnTo>
                    <a:pt x="5973156" y="99837"/>
                  </a:lnTo>
                  <a:lnTo>
                    <a:pt x="5985691" y="81230"/>
                  </a:lnTo>
                  <a:lnTo>
                    <a:pt x="5990285" y="58420"/>
                  </a:lnTo>
                  <a:close/>
                </a:path>
                <a:path w="5990590" h="234315">
                  <a:moveTo>
                    <a:pt x="5931738" y="0"/>
                  </a:moveTo>
                  <a:lnTo>
                    <a:pt x="5909001" y="4591"/>
                  </a:lnTo>
                  <a:lnTo>
                    <a:pt x="5890431" y="17113"/>
                  </a:lnTo>
                  <a:lnTo>
                    <a:pt x="5877910" y="35683"/>
                  </a:lnTo>
                  <a:lnTo>
                    <a:pt x="5873318" y="58420"/>
                  </a:lnTo>
                  <a:lnTo>
                    <a:pt x="5875614" y="69861"/>
                  </a:lnTo>
                  <a:lnTo>
                    <a:pt x="5881874" y="79184"/>
                  </a:lnTo>
                  <a:lnTo>
                    <a:pt x="5891159" y="85459"/>
                  </a:lnTo>
                  <a:lnTo>
                    <a:pt x="5902528" y="87757"/>
                  </a:lnTo>
                  <a:lnTo>
                    <a:pt x="5913916" y="85459"/>
                  </a:lnTo>
                  <a:lnTo>
                    <a:pt x="5923245" y="79184"/>
                  </a:lnTo>
                  <a:lnTo>
                    <a:pt x="5929549" y="69861"/>
                  </a:lnTo>
                  <a:lnTo>
                    <a:pt x="5931865" y="58420"/>
                  </a:lnTo>
                  <a:lnTo>
                    <a:pt x="5990285" y="58420"/>
                  </a:lnTo>
                  <a:lnTo>
                    <a:pt x="5985691" y="35683"/>
                  </a:lnTo>
                  <a:lnTo>
                    <a:pt x="5973156" y="17113"/>
                  </a:lnTo>
                  <a:lnTo>
                    <a:pt x="5954548" y="4591"/>
                  </a:lnTo>
                  <a:lnTo>
                    <a:pt x="5931738" y="0"/>
                  </a:lnTo>
                  <a:close/>
                </a:path>
              </a:pathLst>
            </a:custGeom>
            <a:solidFill>
              <a:srgbClr val="CAAB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0946" y="412241"/>
              <a:ext cx="6049010" cy="935990"/>
            </a:xfrm>
            <a:custGeom>
              <a:avLst/>
              <a:gdLst/>
              <a:ahLst/>
              <a:cxnLst/>
              <a:rect l="l" t="t" r="r" b="b"/>
              <a:pathLst>
                <a:path w="6049009" h="935990">
                  <a:moveTo>
                    <a:pt x="0" y="175387"/>
                  </a:moveTo>
                  <a:lnTo>
                    <a:pt x="4596" y="152650"/>
                  </a:lnTo>
                  <a:lnTo>
                    <a:pt x="17130" y="134080"/>
                  </a:lnTo>
                  <a:lnTo>
                    <a:pt x="35720" y="121558"/>
                  </a:lnTo>
                  <a:lnTo>
                    <a:pt x="58483" y="116967"/>
                  </a:lnTo>
                  <a:lnTo>
                    <a:pt x="5931788" y="116967"/>
                  </a:lnTo>
                  <a:lnTo>
                    <a:pt x="5931788" y="58420"/>
                  </a:lnTo>
                  <a:lnTo>
                    <a:pt x="5936380" y="35683"/>
                  </a:lnTo>
                  <a:lnTo>
                    <a:pt x="5948902" y="17113"/>
                  </a:lnTo>
                  <a:lnTo>
                    <a:pt x="5967472" y="4591"/>
                  </a:lnTo>
                  <a:lnTo>
                    <a:pt x="5990208" y="0"/>
                  </a:lnTo>
                  <a:lnTo>
                    <a:pt x="6013019" y="4591"/>
                  </a:lnTo>
                  <a:lnTo>
                    <a:pt x="6031626" y="17113"/>
                  </a:lnTo>
                  <a:lnTo>
                    <a:pt x="6044162" y="35683"/>
                  </a:lnTo>
                  <a:lnTo>
                    <a:pt x="6048756" y="58420"/>
                  </a:lnTo>
                  <a:lnTo>
                    <a:pt x="6048756" y="760349"/>
                  </a:lnTo>
                  <a:lnTo>
                    <a:pt x="6044162" y="783085"/>
                  </a:lnTo>
                  <a:lnTo>
                    <a:pt x="6031626" y="801655"/>
                  </a:lnTo>
                  <a:lnTo>
                    <a:pt x="6013019" y="814177"/>
                  </a:lnTo>
                  <a:lnTo>
                    <a:pt x="5990208" y="818769"/>
                  </a:lnTo>
                  <a:lnTo>
                    <a:pt x="116967" y="818769"/>
                  </a:lnTo>
                  <a:lnTo>
                    <a:pt x="116967" y="877188"/>
                  </a:lnTo>
                  <a:lnTo>
                    <a:pt x="112370" y="899999"/>
                  </a:lnTo>
                  <a:lnTo>
                    <a:pt x="99836" y="918606"/>
                  </a:lnTo>
                  <a:lnTo>
                    <a:pt x="81246" y="931142"/>
                  </a:lnTo>
                  <a:lnTo>
                    <a:pt x="58483" y="935736"/>
                  </a:lnTo>
                  <a:lnTo>
                    <a:pt x="35720" y="931142"/>
                  </a:lnTo>
                  <a:lnTo>
                    <a:pt x="17130" y="918606"/>
                  </a:lnTo>
                  <a:lnTo>
                    <a:pt x="4596" y="899999"/>
                  </a:lnTo>
                  <a:lnTo>
                    <a:pt x="0" y="877188"/>
                  </a:lnTo>
                  <a:lnTo>
                    <a:pt x="0" y="175387"/>
                  </a:lnTo>
                  <a:close/>
                </a:path>
              </a:pathLst>
            </a:custGeom>
            <a:ln w="25908">
              <a:solidFill>
                <a:srgbClr val="1EF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29781" y="457707"/>
              <a:ext cx="142875" cy="8445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8004" y="545464"/>
              <a:ext cx="142862" cy="11366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27913" y="587628"/>
              <a:ext cx="0" cy="643890"/>
            </a:xfrm>
            <a:custGeom>
              <a:avLst/>
              <a:gdLst/>
              <a:ahLst/>
              <a:cxnLst/>
              <a:rect l="l" t="t" r="r" b="b"/>
              <a:pathLst>
                <a:path h="643890">
                  <a:moveTo>
                    <a:pt x="0" y="0"/>
                  </a:moveTo>
                  <a:lnTo>
                    <a:pt x="0" y="643382"/>
                  </a:lnTo>
                </a:path>
              </a:pathLst>
            </a:custGeom>
            <a:ln w="25908">
              <a:solidFill>
                <a:srgbClr val="1EF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85358" y="630911"/>
            <a:ext cx="6197416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</a:t>
            </a:r>
            <a:r>
              <a:rPr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r>
              <a:rPr sz="24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приобщению</a:t>
            </a:r>
            <a:r>
              <a:rPr sz="24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ЗОЖ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1290827" y="2051304"/>
            <a:ext cx="4886325" cy="1445260"/>
            <a:chOff x="1290827" y="2051304"/>
            <a:chExt cx="4886325" cy="144526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2351" y="2051304"/>
              <a:ext cx="4884420" cy="71170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90827" y="2791968"/>
              <a:ext cx="4885944" cy="704088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01495" y="1390903"/>
            <a:ext cx="4853940" cy="71170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90827" y="5759196"/>
            <a:ext cx="4885944" cy="716279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1248155" y="3541776"/>
            <a:ext cx="4907280" cy="2112645"/>
            <a:chOff x="1248155" y="3541776"/>
            <a:chExt cx="4907280" cy="2112645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58823" y="3541776"/>
              <a:ext cx="4885944" cy="71170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58823" y="4271772"/>
              <a:ext cx="4885944" cy="71323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48155" y="4977384"/>
              <a:ext cx="4907280" cy="676655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554881" y="1505901"/>
            <a:ext cx="4423410" cy="4783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89535" algn="ctr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Уроки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здоровья</a:t>
            </a:r>
            <a:endParaRPr sz="1800" dirty="0">
              <a:latin typeface="Calibri"/>
              <a:cs typeface="Calibri"/>
            </a:endParaRPr>
          </a:p>
          <a:p>
            <a:pPr marL="934719" marR="986790" algn="ctr">
              <a:lnSpc>
                <a:spcPct val="267100"/>
              </a:lnSpc>
              <a:spcBef>
                <a:spcPts val="300"/>
              </a:spcBef>
            </a:pPr>
            <a:r>
              <a:rPr sz="1800" dirty="0">
                <a:latin typeface="Calibri"/>
                <a:cs typeface="Calibri"/>
              </a:rPr>
              <a:t>Игры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игровые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ситуации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Беседы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 dirty="0">
              <a:latin typeface="Calibri"/>
              <a:cs typeface="Calibri"/>
            </a:endParaRPr>
          </a:p>
          <a:p>
            <a:pPr marR="123189" algn="ctr">
              <a:lnSpc>
                <a:spcPct val="100000"/>
              </a:lnSpc>
              <a:spcBef>
                <a:spcPts val="1610"/>
              </a:spcBef>
            </a:pPr>
            <a:r>
              <a:rPr sz="1800" spc="-5" dirty="0">
                <a:latin typeface="Calibri"/>
                <a:cs typeface="Calibri"/>
              </a:rPr>
              <a:t>Нетрадиционные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гимнастики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 dirty="0">
              <a:latin typeface="Calibri"/>
              <a:cs typeface="Calibri"/>
            </a:endParaRPr>
          </a:p>
          <a:p>
            <a:pPr marR="121920" algn="ctr">
              <a:lnSpc>
                <a:spcPct val="100000"/>
              </a:lnSpc>
              <a:spcBef>
                <a:spcPts val="1400"/>
              </a:spcBef>
            </a:pPr>
            <a:r>
              <a:rPr sz="1800" spc="-5" dirty="0">
                <a:latin typeface="Calibri"/>
                <a:cs typeface="Calibri"/>
              </a:rPr>
              <a:t>Чтение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художественной </a:t>
            </a:r>
            <a:r>
              <a:rPr sz="1800" spc="-5" dirty="0">
                <a:latin typeface="Calibri"/>
                <a:cs typeface="Calibri"/>
              </a:rPr>
              <a:t>литературы</a:t>
            </a:r>
            <a:endParaRPr sz="1800" dirty="0">
              <a:latin typeface="Calibri"/>
              <a:cs typeface="Calibri"/>
            </a:endParaRPr>
          </a:p>
          <a:p>
            <a:pPr marL="501015" marR="5080" indent="-488950">
              <a:lnSpc>
                <a:spcPts val="6240"/>
              </a:lnSpc>
            </a:pPr>
            <a:r>
              <a:rPr sz="1800" spc="-5" dirty="0">
                <a:latin typeface="Calibri"/>
                <a:cs typeface="Calibri"/>
              </a:rPr>
              <a:t>Пример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взрослых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(родителей, </a:t>
            </a:r>
            <a:r>
              <a:rPr sz="1800" spc="-5" dirty="0">
                <a:latin typeface="Calibri"/>
                <a:cs typeface="Calibri"/>
              </a:rPr>
              <a:t>воспитателей)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Физкультурные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досуги,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праздники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4401" y="6644437"/>
            <a:ext cx="14268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10" dirty="0">
                <a:solidFill>
                  <a:srgbClr val="94B3D6"/>
                </a:solidFill>
                <a:latin typeface="Calibri"/>
                <a:cs typeface="Calibri"/>
                <a:hlinkClick r:id="rId11"/>
              </a:rPr>
              <a:t>http://mykids.ucoz.ru/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8408EAE-E1A8-EBDC-4AFF-F9BFCB4C39A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457200"/>
            <a:ext cx="3615241" cy="7376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A99D72B-9DDF-F6B1-51EA-F522B42BFEF8}"/>
              </a:ext>
            </a:extLst>
          </p:cNvPr>
          <p:cNvSpPr txBox="1"/>
          <p:nvPr/>
        </p:nvSpPr>
        <p:spPr>
          <a:xfrm>
            <a:off x="2057400" y="595207"/>
            <a:ext cx="3852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990398-A3D5-6104-E262-BB87A344AFDE}"/>
              </a:ext>
            </a:extLst>
          </p:cNvPr>
          <p:cNvSpPr txBox="1"/>
          <p:nvPr/>
        </p:nvSpPr>
        <p:spPr>
          <a:xfrm>
            <a:off x="381000" y="1205040"/>
            <a:ext cx="6553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</a:pPr>
            <a:r>
              <a:rPr lang="ru-RU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I. Подготовительный.</a:t>
            </a:r>
          </a:p>
          <a:p>
            <a:pPr indent="450215" algn="just">
              <a:lnSpc>
                <a:spcPts val="1800"/>
              </a:lnSpc>
            </a:pPr>
            <a:r>
              <a:rPr lang="ru-RU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Постановка проблемы, определение цели и задач работы. Активизировать интерес детей к здоровью человека и своему собственному.</a:t>
            </a:r>
          </a:p>
          <a:p>
            <a:pPr indent="450215" algn="just">
              <a:lnSpc>
                <a:spcPts val="1800"/>
              </a:lnSpc>
            </a:pPr>
            <a:r>
              <a:rPr lang="ru-RU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Подбор методической литературы, дидактических игр, иллюстрированного материала по данной проблеме.</a:t>
            </a:r>
          </a:p>
          <a:p>
            <a:pPr indent="450215" algn="just">
              <a:lnSpc>
                <a:spcPts val="1800"/>
              </a:lnSpc>
            </a:pPr>
            <a:r>
              <a:rPr lang="ru-RU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Привлечение внимания родителей к проблеме оздоровительной работы с детьми.</a:t>
            </a:r>
          </a:p>
        </p:txBody>
      </p:sp>
      <p:pic>
        <p:nvPicPr>
          <p:cNvPr id="7" name="Рисунок 6" descr="Изображение выглядит как текст, одежда, стен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xmlns="" id="{E0E10114-DAD6-4992-60D3-AD217DA29A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200" y="3309620"/>
            <a:ext cx="4114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5250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4B1DDE2-5AC2-1344-AEEA-1A17BC933DE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594" y="838200"/>
            <a:ext cx="3052501" cy="2292150"/>
          </a:xfrm>
          <a:prstGeom prst="rect">
            <a:avLst/>
          </a:prstGeom>
        </p:spPr>
      </p:pic>
      <p:pic>
        <p:nvPicPr>
          <p:cNvPr id="5" name="Рисунок 4" descr="Изображение выглядит как одежда, в помещении, стена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xmlns="" id="{D0CDF541-F50A-4D5D-5E9D-D77AF3419C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0" y="840974"/>
            <a:ext cx="3052501" cy="2289376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книга, мультфильм, Публикац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815DD525-14B3-57BF-ED90-E876A0D841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047" y="3274556"/>
            <a:ext cx="1864729" cy="1259651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велосипед, Велосипедное колесо, колесо&#10;&#10;Автоматически созданное описание">
            <a:extLst>
              <a:ext uri="{FF2B5EF4-FFF2-40B4-BE49-F238E27FC236}">
                <a16:creationId xmlns:a16="http://schemas.microsoft.com/office/drawing/2014/main" xmlns="" id="{B29019D1-76C6-4428-C821-B3F46A05DC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372" y="4678413"/>
            <a:ext cx="1411176" cy="16002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книга, мультфильм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xmlns="" id="{4172092A-E095-BB3F-179B-7576BC7671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4416" y="4087000"/>
            <a:ext cx="1717358" cy="22376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Человеческое лицо, розовый, книга&#10;&#10;Автоматически созданное описание">
            <a:extLst>
              <a:ext uri="{FF2B5EF4-FFF2-40B4-BE49-F238E27FC236}">
                <a16:creationId xmlns:a16="http://schemas.microsoft.com/office/drawing/2014/main" xmlns="" id="{2739D1B2-23AF-B93B-6B6B-5EF5A76BA1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337560"/>
            <a:ext cx="2380452" cy="23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0875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3AFC07E-214C-FE45-61F5-A92A9A59DE4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457200"/>
            <a:ext cx="3615241" cy="737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C6E2B92-4AB3-A3F4-4684-55CF9A950EB5}"/>
              </a:ext>
            </a:extLst>
          </p:cNvPr>
          <p:cNvSpPr txBox="1"/>
          <p:nvPr/>
        </p:nvSpPr>
        <p:spPr>
          <a:xfrm>
            <a:off x="2192879" y="576690"/>
            <a:ext cx="30056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ЭТАПЫ ПРОЕКТА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A94D61F-02D3-4E77-BD26-8C2A09F0EA40}"/>
              </a:ext>
            </a:extLst>
          </p:cNvPr>
          <p:cNvSpPr txBox="1"/>
          <p:nvPr/>
        </p:nvSpPr>
        <p:spPr>
          <a:xfrm>
            <a:off x="304800" y="1343494"/>
            <a:ext cx="6781800" cy="1491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</a:pPr>
            <a:r>
              <a:rPr lang="ru-RU" sz="24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II. Основной.</a:t>
            </a:r>
          </a:p>
          <a:p>
            <a:pPr indent="450215" algn="just">
              <a:lnSpc>
                <a:spcPts val="1800"/>
              </a:lnSpc>
            </a:pPr>
            <a:r>
              <a:rPr lang="ru-RU" sz="24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indent="450215" algn="just">
              <a:lnSpc>
                <a:spcPts val="1800"/>
              </a:lnSpc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разработанных мероприятий в работе с детьми.</a:t>
            </a:r>
          </a:p>
          <a:p>
            <a:pPr algn="just">
              <a:lnSpc>
                <a:spcPts val="1800"/>
              </a:lnSpc>
            </a:pPr>
            <a:endParaRPr lang="ru-RU" sz="2400" b="0" i="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ts val="1800"/>
              </a:lnSpc>
            </a:pPr>
            <a:r>
              <a:rPr lang="ru-RU" sz="24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Организация работы с родителями.</a:t>
            </a:r>
          </a:p>
        </p:txBody>
      </p:sp>
      <p:pic>
        <p:nvPicPr>
          <p:cNvPr id="5" name="Рисунок 4" descr="Изображение выглядит как одежда, человек, обувь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xmlns="" id="{949643D3-E30D-41DC-B0DF-166025A7A4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6400" y="3124200"/>
            <a:ext cx="40386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9784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дежда, человек, мебель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xmlns="" id="{7B8CE198-37E3-90A2-483E-6518BB94B3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0" y="788990"/>
            <a:ext cx="2910414" cy="2182810"/>
          </a:xfrm>
          <a:prstGeom prst="rect">
            <a:avLst/>
          </a:prstGeom>
        </p:spPr>
      </p:pic>
      <p:pic>
        <p:nvPicPr>
          <p:cNvPr id="5" name="Рисунок 4" descr="Изображение выглядит как одежда, в помещении, мебель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96539242-A5E8-87EC-C782-502634463E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000" y="3369520"/>
            <a:ext cx="3579000" cy="2684250"/>
          </a:xfrm>
          <a:prstGeom prst="rect">
            <a:avLst/>
          </a:prstGeom>
        </p:spPr>
      </p:pic>
      <p:pic>
        <p:nvPicPr>
          <p:cNvPr id="7" name="Рисунок 6" descr="Изображение выглядит как одежда, в помещении, человек, мебель&#10;&#10;Автоматически созданное описание">
            <a:extLst>
              <a:ext uri="{FF2B5EF4-FFF2-40B4-BE49-F238E27FC236}">
                <a16:creationId xmlns:a16="http://schemas.microsoft.com/office/drawing/2014/main" xmlns="" id="{FF243FFC-EAD2-E94B-E32F-87EF690093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788990"/>
            <a:ext cx="2910414" cy="218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0914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дежда, Человеческое лицо, человек, мальчик&#10;&#10;Автоматически созданное описание">
            <a:extLst>
              <a:ext uri="{FF2B5EF4-FFF2-40B4-BE49-F238E27FC236}">
                <a16:creationId xmlns:a16="http://schemas.microsoft.com/office/drawing/2014/main" xmlns="" id="{2539AEFD-302B-68BB-13B3-20C5705C72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700" y="838200"/>
            <a:ext cx="2961640" cy="2221230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поздравительная открыт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32853CC2-7DC7-B20A-62CC-29A4164F56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180" y="3403600"/>
            <a:ext cx="3068320" cy="2301240"/>
          </a:xfrm>
          <a:prstGeom prst="rect">
            <a:avLst/>
          </a:prstGeom>
        </p:spPr>
      </p:pic>
      <p:pic>
        <p:nvPicPr>
          <p:cNvPr id="7" name="Рисунок 6" descr="Изображение выглядит как одежда, человек, в помещении, мебель&#10;&#10;Автоматически созданное описание">
            <a:extLst>
              <a:ext uri="{FF2B5EF4-FFF2-40B4-BE49-F238E27FC236}">
                <a16:creationId xmlns:a16="http://schemas.microsoft.com/office/drawing/2014/main" xmlns="" id="{4F20CBD8-C328-CF67-6151-938AEBC5F3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5562" y="838200"/>
            <a:ext cx="2961640" cy="2221230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арелка, еда, десерт, блюдо&#10;&#10;Автоматически созданное описание">
            <a:extLst>
              <a:ext uri="{FF2B5EF4-FFF2-40B4-BE49-F238E27FC236}">
                <a16:creationId xmlns:a16="http://schemas.microsoft.com/office/drawing/2014/main" xmlns="" id="{4091E225-4EEA-4419-C95E-869A064BF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2382" y="343408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2732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34307" y="152400"/>
            <a:ext cx="5205984" cy="1882777"/>
            <a:chOff x="1482851" y="2448306"/>
            <a:chExt cx="4475734" cy="856742"/>
          </a:xfrm>
        </p:grpSpPr>
        <p:sp>
          <p:nvSpPr>
            <p:cNvPr id="3" name="object 3"/>
            <p:cNvSpPr/>
            <p:nvPr/>
          </p:nvSpPr>
          <p:spPr>
            <a:xfrm>
              <a:off x="1495805" y="2501773"/>
              <a:ext cx="4462780" cy="803275"/>
            </a:xfrm>
            <a:custGeom>
              <a:avLst/>
              <a:gdLst/>
              <a:ahLst/>
              <a:cxnLst/>
              <a:rect l="l" t="t" r="r" b="b"/>
              <a:pathLst>
                <a:path w="4409440" h="803275">
                  <a:moveTo>
                    <a:pt x="4408932" y="0"/>
                  </a:moveTo>
                  <a:lnTo>
                    <a:pt x="4404721" y="20857"/>
                  </a:lnTo>
                  <a:lnTo>
                    <a:pt x="4393247" y="37893"/>
                  </a:lnTo>
                  <a:lnTo>
                    <a:pt x="4376249" y="49381"/>
                  </a:lnTo>
                  <a:lnTo>
                    <a:pt x="4355465" y="53593"/>
                  </a:lnTo>
                  <a:lnTo>
                    <a:pt x="53466" y="53593"/>
                  </a:lnTo>
                  <a:lnTo>
                    <a:pt x="32682" y="57804"/>
                  </a:lnTo>
                  <a:lnTo>
                    <a:pt x="15684" y="69278"/>
                  </a:lnTo>
                  <a:lnTo>
                    <a:pt x="4210" y="86276"/>
                  </a:lnTo>
                  <a:lnTo>
                    <a:pt x="0" y="107061"/>
                  </a:lnTo>
                  <a:lnTo>
                    <a:pt x="0" y="749426"/>
                  </a:lnTo>
                  <a:lnTo>
                    <a:pt x="4210" y="770284"/>
                  </a:lnTo>
                  <a:lnTo>
                    <a:pt x="15684" y="787320"/>
                  </a:lnTo>
                  <a:lnTo>
                    <a:pt x="32682" y="798808"/>
                  </a:lnTo>
                  <a:lnTo>
                    <a:pt x="53466" y="803021"/>
                  </a:lnTo>
                  <a:lnTo>
                    <a:pt x="74324" y="798808"/>
                  </a:lnTo>
                  <a:lnTo>
                    <a:pt x="91360" y="787320"/>
                  </a:lnTo>
                  <a:lnTo>
                    <a:pt x="102848" y="770284"/>
                  </a:lnTo>
                  <a:lnTo>
                    <a:pt x="107060" y="749426"/>
                  </a:lnTo>
                  <a:lnTo>
                    <a:pt x="107060" y="695960"/>
                  </a:lnTo>
                  <a:lnTo>
                    <a:pt x="4355465" y="695960"/>
                  </a:lnTo>
                  <a:lnTo>
                    <a:pt x="4376249" y="691749"/>
                  </a:lnTo>
                  <a:lnTo>
                    <a:pt x="4393247" y="680275"/>
                  </a:lnTo>
                  <a:lnTo>
                    <a:pt x="4404721" y="663277"/>
                  </a:lnTo>
                  <a:lnTo>
                    <a:pt x="4408932" y="642492"/>
                  </a:lnTo>
                  <a:lnTo>
                    <a:pt x="4408932" y="160654"/>
                  </a:lnTo>
                  <a:lnTo>
                    <a:pt x="53466" y="160654"/>
                  </a:lnTo>
                  <a:lnTo>
                    <a:pt x="53466" y="107061"/>
                  </a:lnTo>
                  <a:lnTo>
                    <a:pt x="55582" y="96678"/>
                  </a:lnTo>
                  <a:lnTo>
                    <a:pt x="61340" y="88201"/>
                  </a:lnTo>
                  <a:lnTo>
                    <a:pt x="69861" y="82486"/>
                  </a:lnTo>
                  <a:lnTo>
                    <a:pt x="80263" y="80390"/>
                  </a:lnTo>
                  <a:lnTo>
                    <a:pt x="4408932" y="80390"/>
                  </a:lnTo>
                  <a:lnTo>
                    <a:pt x="4408932" y="0"/>
                  </a:lnTo>
                  <a:close/>
                </a:path>
                <a:path w="4409440" h="803275">
                  <a:moveTo>
                    <a:pt x="4408932" y="80390"/>
                  </a:moveTo>
                  <a:lnTo>
                    <a:pt x="80263" y="80390"/>
                  </a:lnTo>
                  <a:lnTo>
                    <a:pt x="90719" y="82486"/>
                  </a:lnTo>
                  <a:lnTo>
                    <a:pt x="99234" y="88201"/>
                  </a:lnTo>
                  <a:lnTo>
                    <a:pt x="104963" y="96678"/>
                  </a:lnTo>
                  <a:lnTo>
                    <a:pt x="107060" y="107061"/>
                  </a:lnTo>
                  <a:lnTo>
                    <a:pt x="102848" y="127918"/>
                  </a:lnTo>
                  <a:lnTo>
                    <a:pt x="91360" y="144954"/>
                  </a:lnTo>
                  <a:lnTo>
                    <a:pt x="74324" y="156442"/>
                  </a:lnTo>
                  <a:lnTo>
                    <a:pt x="53466" y="160654"/>
                  </a:lnTo>
                  <a:lnTo>
                    <a:pt x="4408932" y="160654"/>
                  </a:lnTo>
                  <a:lnTo>
                    <a:pt x="4408932" y="80390"/>
                  </a:lnTo>
                  <a:close/>
                </a:path>
                <a:path w="4409440" h="803275">
                  <a:moveTo>
                    <a:pt x="4301871" y="0"/>
                  </a:moveTo>
                  <a:lnTo>
                    <a:pt x="4301871" y="53593"/>
                  </a:lnTo>
                  <a:lnTo>
                    <a:pt x="4355465" y="53593"/>
                  </a:lnTo>
                  <a:lnTo>
                    <a:pt x="4355465" y="26797"/>
                  </a:lnTo>
                  <a:lnTo>
                    <a:pt x="4328668" y="26797"/>
                  </a:lnTo>
                  <a:lnTo>
                    <a:pt x="4318212" y="24699"/>
                  </a:lnTo>
                  <a:lnTo>
                    <a:pt x="4309697" y="18970"/>
                  </a:lnTo>
                  <a:lnTo>
                    <a:pt x="4303968" y="10455"/>
                  </a:lnTo>
                  <a:lnTo>
                    <a:pt x="4301871" y="0"/>
                  </a:lnTo>
                  <a:close/>
                </a:path>
                <a:path w="4409440" h="803275">
                  <a:moveTo>
                    <a:pt x="4355465" y="0"/>
                  </a:moveTo>
                  <a:lnTo>
                    <a:pt x="4353349" y="10455"/>
                  </a:lnTo>
                  <a:lnTo>
                    <a:pt x="4347591" y="18970"/>
                  </a:lnTo>
                  <a:lnTo>
                    <a:pt x="4339070" y="24699"/>
                  </a:lnTo>
                  <a:lnTo>
                    <a:pt x="4328668" y="26797"/>
                  </a:lnTo>
                  <a:lnTo>
                    <a:pt x="4355465" y="26797"/>
                  </a:lnTo>
                  <a:lnTo>
                    <a:pt x="4355465" y="0"/>
                  </a:lnTo>
                  <a:close/>
                </a:path>
              </a:pathLst>
            </a:custGeom>
            <a:solidFill>
              <a:srgbClr val="FBD4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49272" y="2448306"/>
              <a:ext cx="4355465" cy="214629"/>
            </a:xfrm>
            <a:custGeom>
              <a:avLst/>
              <a:gdLst/>
              <a:ahLst/>
              <a:cxnLst/>
              <a:rect l="l" t="t" r="r" b="b"/>
              <a:pathLst>
                <a:path w="4355465" h="214630">
                  <a:moveTo>
                    <a:pt x="26796" y="133858"/>
                  </a:moveTo>
                  <a:lnTo>
                    <a:pt x="16394" y="135953"/>
                  </a:lnTo>
                  <a:lnTo>
                    <a:pt x="7874" y="141668"/>
                  </a:lnTo>
                  <a:lnTo>
                    <a:pt x="2115" y="150145"/>
                  </a:lnTo>
                  <a:lnTo>
                    <a:pt x="0" y="160528"/>
                  </a:lnTo>
                  <a:lnTo>
                    <a:pt x="0" y="214122"/>
                  </a:lnTo>
                  <a:lnTo>
                    <a:pt x="20857" y="209909"/>
                  </a:lnTo>
                  <a:lnTo>
                    <a:pt x="37893" y="198421"/>
                  </a:lnTo>
                  <a:lnTo>
                    <a:pt x="49381" y="181385"/>
                  </a:lnTo>
                  <a:lnTo>
                    <a:pt x="53593" y="160528"/>
                  </a:lnTo>
                  <a:lnTo>
                    <a:pt x="51496" y="150145"/>
                  </a:lnTo>
                  <a:lnTo>
                    <a:pt x="45767" y="141668"/>
                  </a:lnTo>
                  <a:lnTo>
                    <a:pt x="37252" y="135953"/>
                  </a:lnTo>
                  <a:lnTo>
                    <a:pt x="26796" y="133858"/>
                  </a:lnTo>
                  <a:close/>
                </a:path>
                <a:path w="4355465" h="214630">
                  <a:moveTo>
                    <a:pt x="4355465" y="53467"/>
                  </a:moveTo>
                  <a:lnTo>
                    <a:pt x="4301998" y="53467"/>
                  </a:lnTo>
                  <a:lnTo>
                    <a:pt x="4301998" y="107061"/>
                  </a:lnTo>
                  <a:lnTo>
                    <a:pt x="4322782" y="102848"/>
                  </a:lnTo>
                  <a:lnTo>
                    <a:pt x="4339780" y="91360"/>
                  </a:lnTo>
                  <a:lnTo>
                    <a:pt x="4351254" y="74324"/>
                  </a:lnTo>
                  <a:lnTo>
                    <a:pt x="4355465" y="53467"/>
                  </a:lnTo>
                  <a:close/>
                </a:path>
                <a:path w="4355465" h="214630">
                  <a:moveTo>
                    <a:pt x="4301998" y="0"/>
                  </a:moveTo>
                  <a:lnTo>
                    <a:pt x="4281140" y="4210"/>
                  </a:lnTo>
                  <a:lnTo>
                    <a:pt x="4264104" y="15684"/>
                  </a:lnTo>
                  <a:lnTo>
                    <a:pt x="4252616" y="32682"/>
                  </a:lnTo>
                  <a:lnTo>
                    <a:pt x="4248404" y="53467"/>
                  </a:lnTo>
                  <a:lnTo>
                    <a:pt x="4250501" y="63922"/>
                  </a:lnTo>
                  <a:lnTo>
                    <a:pt x="4256230" y="72437"/>
                  </a:lnTo>
                  <a:lnTo>
                    <a:pt x="4264745" y="78166"/>
                  </a:lnTo>
                  <a:lnTo>
                    <a:pt x="4275201" y="80264"/>
                  </a:lnTo>
                  <a:lnTo>
                    <a:pt x="4285603" y="78166"/>
                  </a:lnTo>
                  <a:lnTo>
                    <a:pt x="4294123" y="72437"/>
                  </a:lnTo>
                  <a:lnTo>
                    <a:pt x="4299882" y="63922"/>
                  </a:lnTo>
                  <a:lnTo>
                    <a:pt x="4301998" y="53467"/>
                  </a:lnTo>
                  <a:lnTo>
                    <a:pt x="4355465" y="53467"/>
                  </a:lnTo>
                  <a:lnTo>
                    <a:pt x="4351254" y="32682"/>
                  </a:lnTo>
                  <a:lnTo>
                    <a:pt x="4339780" y="15684"/>
                  </a:lnTo>
                  <a:lnTo>
                    <a:pt x="4322782" y="4210"/>
                  </a:lnTo>
                  <a:lnTo>
                    <a:pt x="4301998" y="0"/>
                  </a:lnTo>
                  <a:close/>
                </a:path>
              </a:pathLst>
            </a:custGeom>
            <a:solidFill>
              <a:srgbClr val="CAAB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95805" y="2448306"/>
              <a:ext cx="4409440" cy="856615"/>
            </a:xfrm>
            <a:custGeom>
              <a:avLst/>
              <a:gdLst/>
              <a:ahLst/>
              <a:cxnLst/>
              <a:rect l="l" t="t" r="r" b="b"/>
              <a:pathLst>
                <a:path w="4409440" h="856614">
                  <a:moveTo>
                    <a:pt x="0" y="160528"/>
                  </a:moveTo>
                  <a:lnTo>
                    <a:pt x="4210" y="139743"/>
                  </a:lnTo>
                  <a:lnTo>
                    <a:pt x="15684" y="122745"/>
                  </a:lnTo>
                  <a:lnTo>
                    <a:pt x="32682" y="111271"/>
                  </a:lnTo>
                  <a:lnTo>
                    <a:pt x="53466" y="107061"/>
                  </a:lnTo>
                  <a:lnTo>
                    <a:pt x="4301871" y="107061"/>
                  </a:lnTo>
                  <a:lnTo>
                    <a:pt x="4301871" y="53467"/>
                  </a:lnTo>
                  <a:lnTo>
                    <a:pt x="4306083" y="32682"/>
                  </a:lnTo>
                  <a:lnTo>
                    <a:pt x="4317571" y="15684"/>
                  </a:lnTo>
                  <a:lnTo>
                    <a:pt x="4334607" y="4210"/>
                  </a:lnTo>
                  <a:lnTo>
                    <a:pt x="4355465" y="0"/>
                  </a:lnTo>
                  <a:lnTo>
                    <a:pt x="4376249" y="4210"/>
                  </a:lnTo>
                  <a:lnTo>
                    <a:pt x="4393247" y="15684"/>
                  </a:lnTo>
                  <a:lnTo>
                    <a:pt x="4404721" y="32682"/>
                  </a:lnTo>
                  <a:lnTo>
                    <a:pt x="4408932" y="53467"/>
                  </a:lnTo>
                  <a:lnTo>
                    <a:pt x="4408932" y="695960"/>
                  </a:lnTo>
                  <a:lnTo>
                    <a:pt x="4404721" y="716744"/>
                  </a:lnTo>
                  <a:lnTo>
                    <a:pt x="4393247" y="733742"/>
                  </a:lnTo>
                  <a:lnTo>
                    <a:pt x="4376249" y="745216"/>
                  </a:lnTo>
                  <a:lnTo>
                    <a:pt x="4355465" y="749427"/>
                  </a:lnTo>
                  <a:lnTo>
                    <a:pt x="107060" y="749427"/>
                  </a:lnTo>
                  <a:lnTo>
                    <a:pt x="107060" y="802894"/>
                  </a:lnTo>
                  <a:lnTo>
                    <a:pt x="102848" y="823751"/>
                  </a:lnTo>
                  <a:lnTo>
                    <a:pt x="91360" y="840787"/>
                  </a:lnTo>
                  <a:lnTo>
                    <a:pt x="74324" y="852275"/>
                  </a:lnTo>
                  <a:lnTo>
                    <a:pt x="53466" y="856488"/>
                  </a:lnTo>
                  <a:lnTo>
                    <a:pt x="32682" y="852275"/>
                  </a:lnTo>
                  <a:lnTo>
                    <a:pt x="15684" y="840787"/>
                  </a:lnTo>
                  <a:lnTo>
                    <a:pt x="4210" y="823751"/>
                  </a:lnTo>
                  <a:lnTo>
                    <a:pt x="0" y="802894"/>
                  </a:lnTo>
                  <a:lnTo>
                    <a:pt x="0" y="160528"/>
                  </a:lnTo>
                  <a:close/>
                </a:path>
              </a:pathLst>
            </a:custGeom>
            <a:ln w="25908">
              <a:solidFill>
                <a:srgbClr val="1EF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84722" y="2488819"/>
              <a:ext cx="132968" cy="7950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82851" y="2569210"/>
              <a:ext cx="132968" cy="10617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602866" y="2608834"/>
              <a:ext cx="0" cy="589280"/>
            </a:xfrm>
            <a:custGeom>
              <a:avLst/>
              <a:gdLst/>
              <a:ahLst/>
              <a:cxnLst/>
              <a:rect l="l" t="t" r="r" b="b"/>
              <a:pathLst>
                <a:path h="589280">
                  <a:moveTo>
                    <a:pt x="0" y="0"/>
                  </a:moveTo>
                  <a:lnTo>
                    <a:pt x="0" y="588899"/>
                  </a:lnTo>
                </a:path>
              </a:pathLst>
            </a:custGeom>
            <a:ln w="25908">
              <a:solidFill>
                <a:srgbClr val="1EF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56486" y="505176"/>
            <a:ext cx="4601210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КОРРИГИРУЮЩАЯ</a:t>
            </a:r>
            <a:r>
              <a:rPr lang="ru-RU" sz="24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</a:t>
            </a:r>
            <a:r>
              <a:rPr lang="ru-RU"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СНА И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ЗАКАЛИВАНИЕ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14401" y="6644437"/>
            <a:ext cx="14268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10" dirty="0">
                <a:solidFill>
                  <a:srgbClr val="94B3D6"/>
                </a:solidFill>
                <a:latin typeface="Calibri"/>
                <a:cs typeface="Calibri"/>
                <a:hlinkClick r:id="rId4"/>
              </a:rPr>
              <a:t>http://mykids.ucoz.ru/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1" name="Рисунок 10" descr="Изображение выглядит как в помещении, стена, мебель, Льняны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136A41BA-9470-4BE6-5C3E-43C342153D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823" y="4334266"/>
            <a:ext cx="2440941" cy="1832614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в помещении, стена, человек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xmlns="" id="{598E6A70-E4FA-5CEE-7CA3-A3529F2D7D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6755" y="4336174"/>
            <a:ext cx="2440941" cy="1830706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в помещении, одежда, сте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D51DEA21-25D6-E107-63BF-8531BDC8F4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7880" y="1711010"/>
            <a:ext cx="1884150" cy="251220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в помещении, одежда, стена, обувь&#10;&#10;Автоматически созданное описание">
            <a:extLst>
              <a:ext uri="{FF2B5EF4-FFF2-40B4-BE49-F238E27FC236}">
                <a16:creationId xmlns:a16="http://schemas.microsoft.com/office/drawing/2014/main" xmlns="" id="{64311F9F-75D8-9D6C-CFE8-4180775921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3974" y="1675450"/>
            <a:ext cx="1884150" cy="25122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3634" y="248348"/>
            <a:ext cx="6121761" cy="1763267"/>
            <a:chOff x="743635" y="248348"/>
            <a:chExt cx="5858510" cy="1178560"/>
          </a:xfrm>
        </p:grpSpPr>
        <p:sp>
          <p:nvSpPr>
            <p:cNvPr id="3" name="object 3"/>
            <p:cNvSpPr/>
            <p:nvPr/>
          </p:nvSpPr>
          <p:spPr>
            <a:xfrm>
              <a:off x="756666" y="333375"/>
              <a:ext cx="5832475" cy="1080135"/>
            </a:xfrm>
            <a:custGeom>
              <a:avLst/>
              <a:gdLst/>
              <a:ahLst/>
              <a:cxnLst/>
              <a:rect l="l" t="t" r="r" b="b"/>
              <a:pathLst>
                <a:path w="5832475" h="1080135">
                  <a:moveTo>
                    <a:pt x="5832348" y="0"/>
                  </a:moveTo>
                  <a:lnTo>
                    <a:pt x="5826686" y="28021"/>
                  </a:lnTo>
                  <a:lnTo>
                    <a:pt x="5811250" y="50911"/>
                  </a:lnTo>
                  <a:lnTo>
                    <a:pt x="5788360" y="66347"/>
                  </a:lnTo>
                  <a:lnTo>
                    <a:pt x="5760339" y="72009"/>
                  </a:lnTo>
                  <a:lnTo>
                    <a:pt x="72009" y="72009"/>
                  </a:lnTo>
                  <a:lnTo>
                    <a:pt x="43982" y="77670"/>
                  </a:lnTo>
                  <a:lnTo>
                    <a:pt x="21093" y="93106"/>
                  </a:lnTo>
                  <a:lnTo>
                    <a:pt x="5659" y="115996"/>
                  </a:lnTo>
                  <a:lnTo>
                    <a:pt x="0" y="144017"/>
                  </a:lnTo>
                  <a:lnTo>
                    <a:pt x="0" y="1008126"/>
                  </a:lnTo>
                  <a:lnTo>
                    <a:pt x="5659" y="1036147"/>
                  </a:lnTo>
                  <a:lnTo>
                    <a:pt x="21093" y="1059037"/>
                  </a:lnTo>
                  <a:lnTo>
                    <a:pt x="43982" y="1074473"/>
                  </a:lnTo>
                  <a:lnTo>
                    <a:pt x="72009" y="1080135"/>
                  </a:lnTo>
                  <a:lnTo>
                    <a:pt x="100041" y="1074473"/>
                  </a:lnTo>
                  <a:lnTo>
                    <a:pt x="122929" y="1059037"/>
                  </a:lnTo>
                  <a:lnTo>
                    <a:pt x="138360" y="1036147"/>
                  </a:lnTo>
                  <a:lnTo>
                    <a:pt x="144018" y="1008126"/>
                  </a:lnTo>
                  <a:lnTo>
                    <a:pt x="144018" y="936116"/>
                  </a:lnTo>
                  <a:lnTo>
                    <a:pt x="5760339" y="936116"/>
                  </a:lnTo>
                  <a:lnTo>
                    <a:pt x="5788360" y="930455"/>
                  </a:lnTo>
                  <a:lnTo>
                    <a:pt x="5811250" y="915019"/>
                  </a:lnTo>
                  <a:lnTo>
                    <a:pt x="5826686" y="892129"/>
                  </a:lnTo>
                  <a:lnTo>
                    <a:pt x="5832348" y="864108"/>
                  </a:lnTo>
                  <a:lnTo>
                    <a:pt x="5832348" y="216026"/>
                  </a:lnTo>
                  <a:lnTo>
                    <a:pt x="72009" y="216026"/>
                  </a:lnTo>
                  <a:lnTo>
                    <a:pt x="72009" y="144017"/>
                  </a:lnTo>
                  <a:lnTo>
                    <a:pt x="74839" y="129970"/>
                  </a:lnTo>
                  <a:lnTo>
                    <a:pt x="82557" y="118506"/>
                  </a:lnTo>
                  <a:lnTo>
                    <a:pt x="94002" y="110781"/>
                  </a:lnTo>
                  <a:lnTo>
                    <a:pt x="108013" y="107950"/>
                  </a:lnTo>
                  <a:lnTo>
                    <a:pt x="5832348" y="107950"/>
                  </a:lnTo>
                  <a:lnTo>
                    <a:pt x="5832348" y="0"/>
                  </a:lnTo>
                  <a:close/>
                </a:path>
                <a:path w="5832475" h="1080135">
                  <a:moveTo>
                    <a:pt x="5832348" y="107950"/>
                  </a:moveTo>
                  <a:lnTo>
                    <a:pt x="108013" y="107950"/>
                  </a:lnTo>
                  <a:lnTo>
                    <a:pt x="122029" y="110781"/>
                  </a:lnTo>
                  <a:lnTo>
                    <a:pt x="133473" y="118506"/>
                  </a:lnTo>
                  <a:lnTo>
                    <a:pt x="141189" y="129970"/>
                  </a:lnTo>
                  <a:lnTo>
                    <a:pt x="144018" y="144017"/>
                  </a:lnTo>
                  <a:lnTo>
                    <a:pt x="138360" y="172039"/>
                  </a:lnTo>
                  <a:lnTo>
                    <a:pt x="122929" y="194929"/>
                  </a:lnTo>
                  <a:lnTo>
                    <a:pt x="100041" y="210365"/>
                  </a:lnTo>
                  <a:lnTo>
                    <a:pt x="72009" y="216026"/>
                  </a:lnTo>
                  <a:lnTo>
                    <a:pt x="5832348" y="216026"/>
                  </a:lnTo>
                  <a:lnTo>
                    <a:pt x="5832348" y="107950"/>
                  </a:lnTo>
                  <a:close/>
                </a:path>
                <a:path w="5832475" h="1080135">
                  <a:moveTo>
                    <a:pt x="5688330" y="0"/>
                  </a:moveTo>
                  <a:lnTo>
                    <a:pt x="5688330" y="72009"/>
                  </a:lnTo>
                  <a:lnTo>
                    <a:pt x="5760339" y="72009"/>
                  </a:lnTo>
                  <a:lnTo>
                    <a:pt x="5760339" y="36067"/>
                  </a:lnTo>
                  <a:lnTo>
                    <a:pt x="5724271" y="36067"/>
                  </a:lnTo>
                  <a:lnTo>
                    <a:pt x="5710297" y="33236"/>
                  </a:lnTo>
                  <a:lnTo>
                    <a:pt x="5698871" y="25511"/>
                  </a:lnTo>
                  <a:lnTo>
                    <a:pt x="5691159" y="14047"/>
                  </a:lnTo>
                  <a:lnTo>
                    <a:pt x="5688330" y="0"/>
                  </a:lnTo>
                  <a:close/>
                </a:path>
                <a:path w="5832475" h="1080135">
                  <a:moveTo>
                    <a:pt x="5760339" y="0"/>
                  </a:moveTo>
                  <a:lnTo>
                    <a:pt x="5757507" y="14047"/>
                  </a:lnTo>
                  <a:lnTo>
                    <a:pt x="5749782" y="25511"/>
                  </a:lnTo>
                  <a:lnTo>
                    <a:pt x="5738318" y="33236"/>
                  </a:lnTo>
                  <a:lnTo>
                    <a:pt x="5724271" y="36067"/>
                  </a:lnTo>
                  <a:lnTo>
                    <a:pt x="5760339" y="36067"/>
                  </a:lnTo>
                  <a:lnTo>
                    <a:pt x="5760339" y="0"/>
                  </a:lnTo>
                  <a:close/>
                </a:path>
              </a:pathLst>
            </a:custGeom>
            <a:solidFill>
              <a:srgbClr val="FBD4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28675" y="261366"/>
              <a:ext cx="5760720" cy="288290"/>
            </a:xfrm>
            <a:custGeom>
              <a:avLst/>
              <a:gdLst/>
              <a:ahLst/>
              <a:cxnLst/>
              <a:rect l="l" t="t" r="r" b="b"/>
              <a:pathLst>
                <a:path w="5760720" h="288290">
                  <a:moveTo>
                    <a:pt x="36004" y="179958"/>
                  </a:moveTo>
                  <a:lnTo>
                    <a:pt x="21993" y="182790"/>
                  </a:lnTo>
                  <a:lnTo>
                    <a:pt x="10548" y="190515"/>
                  </a:lnTo>
                  <a:lnTo>
                    <a:pt x="2830" y="201979"/>
                  </a:lnTo>
                  <a:lnTo>
                    <a:pt x="0" y="216026"/>
                  </a:lnTo>
                  <a:lnTo>
                    <a:pt x="0" y="288035"/>
                  </a:lnTo>
                  <a:lnTo>
                    <a:pt x="28032" y="282374"/>
                  </a:lnTo>
                  <a:lnTo>
                    <a:pt x="50920" y="266938"/>
                  </a:lnTo>
                  <a:lnTo>
                    <a:pt x="66351" y="244048"/>
                  </a:lnTo>
                  <a:lnTo>
                    <a:pt x="72009" y="216026"/>
                  </a:lnTo>
                  <a:lnTo>
                    <a:pt x="69180" y="201979"/>
                  </a:lnTo>
                  <a:lnTo>
                    <a:pt x="61464" y="190515"/>
                  </a:lnTo>
                  <a:lnTo>
                    <a:pt x="50020" y="182790"/>
                  </a:lnTo>
                  <a:lnTo>
                    <a:pt x="36004" y="179958"/>
                  </a:lnTo>
                  <a:close/>
                </a:path>
                <a:path w="5760720" h="288290">
                  <a:moveTo>
                    <a:pt x="5760339" y="72008"/>
                  </a:moveTo>
                  <a:lnTo>
                    <a:pt x="5688330" y="72008"/>
                  </a:lnTo>
                  <a:lnTo>
                    <a:pt x="5688330" y="144017"/>
                  </a:lnTo>
                  <a:lnTo>
                    <a:pt x="5716351" y="138356"/>
                  </a:lnTo>
                  <a:lnTo>
                    <a:pt x="5739241" y="122920"/>
                  </a:lnTo>
                  <a:lnTo>
                    <a:pt x="5754677" y="100030"/>
                  </a:lnTo>
                  <a:lnTo>
                    <a:pt x="5760339" y="72008"/>
                  </a:lnTo>
                  <a:close/>
                </a:path>
                <a:path w="5760720" h="288290">
                  <a:moveTo>
                    <a:pt x="5688330" y="0"/>
                  </a:moveTo>
                  <a:lnTo>
                    <a:pt x="5660308" y="5661"/>
                  </a:lnTo>
                  <a:lnTo>
                    <a:pt x="5637418" y="21097"/>
                  </a:lnTo>
                  <a:lnTo>
                    <a:pt x="5621982" y="43987"/>
                  </a:lnTo>
                  <a:lnTo>
                    <a:pt x="5616321" y="72008"/>
                  </a:lnTo>
                  <a:lnTo>
                    <a:pt x="5619150" y="86036"/>
                  </a:lnTo>
                  <a:lnTo>
                    <a:pt x="5626862" y="97456"/>
                  </a:lnTo>
                  <a:lnTo>
                    <a:pt x="5638288" y="105138"/>
                  </a:lnTo>
                  <a:lnTo>
                    <a:pt x="5652262" y="107949"/>
                  </a:lnTo>
                  <a:lnTo>
                    <a:pt x="5666309" y="105138"/>
                  </a:lnTo>
                  <a:lnTo>
                    <a:pt x="5677773" y="97456"/>
                  </a:lnTo>
                  <a:lnTo>
                    <a:pt x="5685498" y="86036"/>
                  </a:lnTo>
                  <a:lnTo>
                    <a:pt x="5688330" y="72008"/>
                  </a:lnTo>
                  <a:lnTo>
                    <a:pt x="5760339" y="72008"/>
                  </a:lnTo>
                  <a:lnTo>
                    <a:pt x="5754677" y="43987"/>
                  </a:lnTo>
                  <a:lnTo>
                    <a:pt x="5739241" y="21097"/>
                  </a:lnTo>
                  <a:lnTo>
                    <a:pt x="5716351" y="5661"/>
                  </a:lnTo>
                  <a:lnTo>
                    <a:pt x="5688330" y="0"/>
                  </a:lnTo>
                  <a:close/>
                </a:path>
              </a:pathLst>
            </a:custGeom>
            <a:solidFill>
              <a:srgbClr val="CAAB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56653" y="261366"/>
              <a:ext cx="5832475" cy="1152525"/>
            </a:xfrm>
            <a:custGeom>
              <a:avLst/>
              <a:gdLst/>
              <a:ahLst/>
              <a:cxnLst/>
              <a:rect l="l" t="t" r="r" b="b"/>
              <a:pathLst>
                <a:path w="5832475" h="1152525">
                  <a:moveTo>
                    <a:pt x="12" y="216026"/>
                  </a:moveTo>
                  <a:lnTo>
                    <a:pt x="5672" y="188005"/>
                  </a:lnTo>
                  <a:lnTo>
                    <a:pt x="21105" y="165115"/>
                  </a:lnTo>
                  <a:lnTo>
                    <a:pt x="43994" y="149679"/>
                  </a:lnTo>
                  <a:lnTo>
                    <a:pt x="72021" y="144017"/>
                  </a:lnTo>
                  <a:lnTo>
                    <a:pt x="5688342" y="144017"/>
                  </a:lnTo>
                  <a:lnTo>
                    <a:pt x="5688342" y="72008"/>
                  </a:lnTo>
                  <a:lnTo>
                    <a:pt x="5694004" y="43987"/>
                  </a:lnTo>
                  <a:lnTo>
                    <a:pt x="5709440" y="21097"/>
                  </a:lnTo>
                  <a:lnTo>
                    <a:pt x="5732330" y="5661"/>
                  </a:lnTo>
                  <a:lnTo>
                    <a:pt x="5760351" y="0"/>
                  </a:lnTo>
                  <a:lnTo>
                    <a:pt x="5788373" y="5661"/>
                  </a:lnTo>
                  <a:lnTo>
                    <a:pt x="5811262" y="21097"/>
                  </a:lnTo>
                  <a:lnTo>
                    <a:pt x="5826699" y="43987"/>
                  </a:lnTo>
                  <a:lnTo>
                    <a:pt x="5832360" y="72008"/>
                  </a:lnTo>
                  <a:lnTo>
                    <a:pt x="5832360" y="936116"/>
                  </a:lnTo>
                  <a:lnTo>
                    <a:pt x="5826699" y="964138"/>
                  </a:lnTo>
                  <a:lnTo>
                    <a:pt x="5811262" y="987028"/>
                  </a:lnTo>
                  <a:lnTo>
                    <a:pt x="5788373" y="1002464"/>
                  </a:lnTo>
                  <a:lnTo>
                    <a:pt x="5760351" y="1008125"/>
                  </a:lnTo>
                  <a:lnTo>
                    <a:pt x="144030" y="1008125"/>
                  </a:lnTo>
                  <a:lnTo>
                    <a:pt x="144030" y="1080134"/>
                  </a:lnTo>
                  <a:lnTo>
                    <a:pt x="138371" y="1108156"/>
                  </a:lnTo>
                  <a:lnTo>
                    <a:pt x="122937" y="1131046"/>
                  </a:lnTo>
                  <a:lnTo>
                    <a:pt x="100048" y="1146482"/>
                  </a:lnTo>
                  <a:lnTo>
                    <a:pt x="72021" y="1152143"/>
                  </a:lnTo>
                  <a:lnTo>
                    <a:pt x="43987" y="1146482"/>
                  </a:lnTo>
                  <a:lnTo>
                    <a:pt x="21094" y="1131046"/>
                  </a:lnTo>
                  <a:lnTo>
                    <a:pt x="5659" y="1108156"/>
                  </a:lnTo>
                  <a:lnTo>
                    <a:pt x="0" y="1080134"/>
                  </a:lnTo>
                  <a:lnTo>
                    <a:pt x="12" y="216026"/>
                  </a:lnTo>
                  <a:close/>
                </a:path>
              </a:pathLst>
            </a:custGeom>
            <a:ln w="25908">
              <a:solidFill>
                <a:srgbClr val="1EF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32042" y="320421"/>
              <a:ext cx="169925" cy="9791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3712" y="428371"/>
              <a:ext cx="169926" cy="13398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00684" y="477393"/>
              <a:ext cx="0" cy="792480"/>
            </a:xfrm>
            <a:custGeom>
              <a:avLst/>
              <a:gdLst/>
              <a:ahLst/>
              <a:cxnLst/>
              <a:rect l="l" t="t" r="r" b="b"/>
              <a:pathLst>
                <a:path h="792480">
                  <a:moveTo>
                    <a:pt x="0" y="0"/>
                  </a:moveTo>
                  <a:lnTo>
                    <a:pt x="0" y="792099"/>
                  </a:lnTo>
                </a:path>
              </a:pathLst>
            </a:custGeom>
            <a:ln w="25908">
              <a:solidFill>
                <a:srgbClr val="1EF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57207" y="501906"/>
            <a:ext cx="6108188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3175"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- 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важнейших условий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существования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человека,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сохранения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sz="2400" spc="-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трудоспособности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50706" y="2372485"/>
            <a:ext cx="3564890" cy="32528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</a:t>
            </a:r>
            <a:r>
              <a:rPr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  <a:r>
              <a:rPr spc="-4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085" indent="-287020">
              <a:lnSpc>
                <a:spcPct val="100000"/>
              </a:lnSpc>
              <a:spcBef>
                <a:spcPts val="145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</a:t>
            </a:r>
            <a:r>
              <a:rPr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режима</a:t>
            </a:r>
            <a:r>
              <a:rPr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питания;</a:t>
            </a:r>
          </a:p>
          <a:p>
            <a:pPr marL="299085" marR="38227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норм </a:t>
            </a:r>
            <a:r>
              <a:rPr spc="-3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потребления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продуктов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калорийности</a:t>
            </a: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питания;</a:t>
            </a:r>
          </a:p>
          <a:p>
            <a:pPr marL="299085" marR="41783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Эстетика</a:t>
            </a:r>
            <a:r>
              <a:rPr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  <a:r>
              <a:rPr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 </a:t>
            </a:r>
            <a:r>
              <a:rPr spc="-3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(сервировка);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</a:t>
            </a:r>
            <a:r>
              <a:rPr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этикета;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Индивидуальный</a:t>
            </a:r>
            <a:r>
              <a:rPr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детям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085">
              <a:lnSpc>
                <a:spcPct val="100000"/>
              </a:lnSpc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</a:t>
            </a:r>
            <a:r>
              <a:rPr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</a:t>
            </a:r>
            <a:r>
              <a:rPr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питания;</a:t>
            </a: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Правильная</a:t>
            </a:r>
            <a:r>
              <a:rPr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рассадка</a:t>
            </a:r>
            <a:r>
              <a:rPr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4495" y="4597907"/>
            <a:ext cx="2961131" cy="1763267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14401" y="6644437"/>
            <a:ext cx="14268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10" dirty="0">
                <a:solidFill>
                  <a:srgbClr val="94B3D6"/>
                </a:solidFill>
                <a:latin typeface="Calibri"/>
                <a:cs typeface="Calibri"/>
                <a:hlinkClick r:id="rId5"/>
              </a:rPr>
              <a:t>http://mykids.ucoz.ru/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7" name="Рисунок 16" descr="Изображение выглядит как человек, одежда, ребенок, начинающий ходить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xmlns="" id="{15596316-1E3F-416C-02E0-610889AF93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006" y="2099305"/>
            <a:ext cx="2960103" cy="232168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59028" y="166753"/>
            <a:ext cx="4343400" cy="1118882"/>
            <a:chOff x="1751012" y="262064"/>
            <a:chExt cx="4223385" cy="864235"/>
          </a:xfrm>
        </p:grpSpPr>
        <p:sp>
          <p:nvSpPr>
            <p:cNvPr id="3" name="object 3"/>
            <p:cNvSpPr/>
            <p:nvPr/>
          </p:nvSpPr>
          <p:spPr>
            <a:xfrm>
              <a:off x="1764029" y="327406"/>
              <a:ext cx="4197350" cy="786130"/>
            </a:xfrm>
            <a:custGeom>
              <a:avLst/>
              <a:gdLst/>
              <a:ahLst/>
              <a:cxnLst/>
              <a:rect l="l" t="t" r="r" b="b"/>
              <a:pathLst>
                <a:path w="4197350" h="786130">
                  <a:moveTo>
                    <a:pt x="4197096" y="0"/>
                  </a:moveTo>
                  <a:lnTo>
                    <a:pt x="4192974" y="20411"/>
                  </a:lnTo>
                  <a:lnTo>
                    <a:pt x="4181744" y="37084"/>
                  </a:lnTo>
                  <a:lnTo>
                    <a:pt x="4165109" y="48327"/>
                  </a:lnTo>
                  <a:lnTo>
                    <a:pt x="4144772" y="52451"/>
                  </a:lnTo>
                  <a:lnTo>
                    <a:pt x="52324" y="52451"/>
                  </a:lnTo>
                  <a:lnTo>
                    <a:pt x="31986" y="56572"/>
                  </a:lnTo>
                  <a:lnTo>
                    <a:pt x="15351" y="67802"/>
                  </a:lnTo>
                  <a:lnTo>
                    <a:pt x="4121" y="84437"/>
                  </a:lnTo>
                  <a:lnTo>
                    <a:pt x="0" y="104775"/>
                  </a:lnTo>
                  <a:lnTo>
                    <a:pt x="0" y="733552"/>
                  </a:lnTo>
                  <a:lnTo>
                    <a:pt x="4121" y="753889"/>
                  </a:lnTo>
                  <a:lnTo>
                    <a:pt x="15351" y="770524"/>
                  </a:lnTo>
                  <a:lnTo>
                    <a:pt x="31986" y="781754"/>
                  </a:lnTo>
                  <a:lnTo>
                    <a:pt x="52324" y="785876"/>
                  </a:lnTo>
                  <a:lnTo>
                    <a:pt x="72735" y="781754"/>
                  </a:lnTo>
                  <a:lnTo>
                    <a:pt x="89408" y="770524"/>
                  </a:lnTo>
                  <a:lnTo>
                    <a:pt x="100651" y="753889"/>
                  </a:lnTo>
                  <a:lnTo>
                    <a:pt x="104775" y="733552"/>
                  </a:lnTo>
                  <a:lnTo>
                    <a:pt x="104775" y="681101"/>
                  </a:lnTo>
                  <a:lnTo>
                    <a:pt x="4144772" y="681101"/>
                  </a:lnTo>
                  <a:lnTo>
                    <a:pt x="4165109" y="676979"/>
                  </a:lnTo>
                  <a:lnTo>
                    <a:pt x="4181744" y="665749"/>
                  </a:lnTo>
                  <a:lnTo>
                    <a:pt x="4192974" y="649114"/>
                  </a:lnTo>
                  <a:lnTo>
                    <a:pt x="4197096" y="628777"/>
                  </a:lnTo>
                  <a:lnTo>
                    <a:pt x="4197096" y="157226"/>
                  </a:lnTo>
                  <a:lnTo>
                    <a:pt x="52324" y="157226"/>
                  </a:lnTo>
                  <a:lnTo>
                    <a:pt x="52349" y="104775"/>
                  </a:lnTo>
                  <a:lnTo>
                    <a:pt x="54395" y="94686"/>
                  </a:lnTo>
                  <a:lnTo>
                    <a:pt x="60039" y="86328"/>
                  </a:lnTo>
                  <a:lnTo>
                    <a:pt x="68397" y="80684"/>
                  </a:lnTo>
                  <a:lnTo>
                    <a:pt x="78612" y="78613"/>
                  </a:lnTo>
                  <a:lnTo>
                    <a:pt x="4197096" y="78613"/>
                  </a:lnTo>
                  <a:lnTo>
                    <a:pt x="4197096" y="0"/>
                  </a:lnTo>
                  <a:close/>
                </a:path>
                <a:path w="4197350" h="786130">
                  <a:moveTo>
                    <a:pt x="4197096" y="78613"/>
                  </a:moveTo>
                  <a:lnTo>
                    <a:pt x="78612" y="78613"/>
                  </a:lnTo>
                  <a:lnTo>
                    <a:pt x="88808" y="80684"/>
                  </a:lnTo>
                  <a:lnTo>
                    <a:pt x="97123" y="86328"/>
                  </a:lnTo>
                  <a:lnTo>
                    <a:pt x="102723" y="94686"/>
                  </a:lnTo>
                  <a:lnTo>
                    <a:pt x="104775" y="104902"/>
                  </a:lnTo>
                  <a:lnTo>
                    <a:pt x="100651" y="125239"/>
                  </a:lnTo>
                  <a:lnTo>
                    <a:pt x="89408" y="141874"/>
                  </a:lnTo>
                  <a:lnTo>
                    <a:pt x="72735" y="153104"/>
                  </a:lnTo>
                  <a:lnTo>
                    <a:pt x="52324" y="157226"/>
                  </a:lnTo>
                  <a:lnTo>
                    <a:pt x="4197096" y="157226"/>
                  </a:lnTo>
                  <a:lnTo>
                    <a:pt x="4197096" y="78613"/>
                  </a:lnTo>
                  <a:close/>
                </a:path>
                <a:path w="4197350" h="786130">
                  <a:moveTo>
                    <a:pt x="4092321" y="0"/>
                  </a:moveTo>
                  <a:lnTo>
                    <a:pt x="4092321" y="52451"/>
                  </a:lnTo>
                  <a:lnTo>
                    <a:pt x="4144772" y="52451"/>
                  </a:lnTo>
                  <a:lnTo>
                    <a:pt x="4144772" y="26289"/>
                  </a:lnTo>
                  <a:lnTo>
                    <a:pt x="4118482" y="26289"/>
                  </a:lnTo>
                  <a:lnTo>
                    <a:pt x="4108287" y="24217"/>
                  </a:lnTo>
                  <a:lnTo>
                    <a:pt x="4099972" y="18573"/>
                  </a:lnTo>
                  <a:lnTo>
                    <a:pt x="4094372" y="10215"/>
                  </a:lnTo>
                  <a:lnTo>
                    <a:pt x="4092321" y="0"/>
                  </a:lnTo>
                  <a:close/>
                </a:path>
                <a:path w="4197350" h="786130">
                  <a:moveTo>
                    <a:pt x="4144772" y="0"/>
                  </a:moveTo>
                  <a:lnTo>
                    <a:pt x="4142700" y="10215"/>
                  </a:lnTo>
                  <a:lnTo>
                    <a:pt x="4137056" y="18573"/>
                  </a:lnTo>
                  <a:lnTo>
                    <a:pt x="4128698" y="24217"/>
                  </a:lnTo>
                  <a:lnTo>
                    <a:pt x="4118482" y="26289"/>
                  </a:lnTo>
                  <a:lnTo>
                    <a:pt x="4144772" y="26289"/>
                  </a:lnTo>
                  <a:lnTo>
                    <a:pt x="4144772" y="0"/>
                  </a:lnTo>
                  <a:close/>
                </a:path>
              </a:pathLst>
            </a:custGeom>
            <a:solidFill>
              <a:srgbClr val="FBD4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816353" y="275082"/>
              <a:ext cx="4145279" cy="209550"/>
            </a:xfrm>
            <a:custGeom>
              <a:avLst/>
              <a:gdLst/>
              <a:ahLst/>
              <a:cxnLst/>
              <a:rect l="l" t="t" r="r" b="b"/>
              <a:pathLst>
                <a:path w="4145279" h="209550">
                  <a:moveTo>
                    <a:pt x="26288" y="130937"/>
                  </a:moveTo>
                  <a:lnTo>
                    <a:pt x="16073" y="133008"/>
                  </a:lnTo>
                  <a:lnTo>
                    <a:pt x="7715" y="138652"/>
                  </a:lnTo>
                  <a:lnTo>
                    <a:pt x="2071" y="147010"/>
                  </a:lnTo>
                  <a:lnTo>
                    <a:pt x="0" y="157226"/>
                  </a:lnTo>
                  <a:lnTo>
                    <a:pt x="0" y="209550"/>
                  </a:lnTo>
                  <a:lnTo>
                    <a:pt x="20411" y="205428"/>
                  </a:lnTo>
                  <a:lnTo>
                    <a:pt x="37084" y="194198"/>
                  </a:lnTo>
                  <a:lnTo>
                    <a:pt x="48327" y="177563"/>
                  </a:lnTo>
                  <a:lnTo>
                    <a:pt x="52450" y="157226"/>
                  </a:lnTo>
                  <a:lnTo>
                    <a:pt x="50399" y="147010"/>
                  </a:lnTo>
                  <a:lnTo>
                    <a:pt x="44799" y="138652"/>
                  </a:lnTo>
                  <a:lnTo>
                    <a:pt x="36484" y="133008"/>
                  </a:lnTo>
                  <a:lnTo>
                    <a:pt x="26288" y="130937"/>
                  </a:lnTo>
                  <a:close/>
                </a:path>
                <a:path w="4145279" h="209550">
                  <a:moveTo>
                    <a:pt x="4144772" y="52450"/>
                  </a:moveTo>
                  <a:lnTo>
                    <a:pt x="4092448" y="52450"/>
                  </a:lnTo>
                  <a:lnTo>
                    <a:pt x="4092448" y="104775"/>
                  </a:lnTo>
                  <a:lnTo>
                    <a:pt x="4112785" y="100653"/>
                  </a:lnTo>
                  <a:lnTo>
                    <a:pt x="4129420" y="89423"/>
                  </a:lnTo>
                  <a:lnTo>
                    <a:pt x="4140650" y="72788"/>
                  </a:lnTo>
                  <a:lnTo>
                    <a:pt x="4144772" y="52450"/>
                  </a:lnTo>
                  <a:close/>
                </a:path>
                <a:path w="4145279" h="209550">
                  <a:moveTo>
                    <a:pt x="4092448" y="0"/>
                  </a:moveTo>
                  <a:lnTo>
                    <a:pt x="4072036" y="4123"/>
                  </a:lnTo>
                  <a:lnTo>
                    <a:pt x="4055363" y="15367"/>
                  </a:lnTo>
                  <a:lnTo>
                    <a:pt x="4044120" y="32039"/>
                  </a:lnTo>
                  <a:lnTo>
                    <a:pt x="4039997" y="52450"/>
                  </a:lnTo>
                  <a:lnTo>
                    <a:pt x="4042048" y="62593"/>
                  </a:lnTo>
                  <a:lnTo>
                    <a:pt x="4047648" y="70913"/>
                  </a:lnTo>
                  <a:lnTo>
                    <a:pt x="4055963" y="76543"/>
                  </a:lnTo>
                  <a:lnTo>
                    <a:pt x="4066158" y="78613"/>
                  </a:lnTo>
                  <a:lnTo>
                    <a:pt x="4076374" y="76543"/>
                  </a:lnTo>
                  <a:lnTo>
                    <a:pt x="4084732" y="70913"/>
                  </a:lnTo>
                  <a:lnTo>
                    <a:pt x="4090376" y="62593"/>
                  </a:lnTo>
                  <a:lnTo>
                    <a:pt x="4092448" y="52450"/>
                  </a:lnTo>
                  <a:lnTo>
                    <a:pt x="4144772" y="52450"/>
                  </a:lnTo>
                  <a:lnTo>
                    <a:pt x="4140650" y="32039"/>
                  </a:lnTo>
                  <a:lnTo>
                    <a:pt x="4129420" y="15367"/>
                  </a:lnTo>
                  <a:lnTo>
                    <a:pt x="4112785" y="4123"/>
                  </a:lnTo>
                  <a:lnTo>
                    <a:pt x="4092448" y="0"/>
                  </a:lnTo>
                  <a:close/>
                </a:path>
              </a:pathLst>
            </a:custGeom>
            <a:solidFill>
              <a:srgbClr val="CAAB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64029" y="275082"/>
              <a:ext cx="4197350" cy="838200"/>
            </a:xfrm>
            <a:custGeom>
              <a:avLst/>
              <a:gdLst/>
              <a:ahLst/>
              <a:cxnLst/>
              <a:rect l="l" t="t" r="r" b="b"/>
              <a:pathLst>
                <a:path w="4197350" h="838200">
                  <a:moveTo>
                    <a:pt x="0" y="157099"/>
                  </a:moveTo>
                  <a:lnTo>
                    <a:pt x="4121" y="136761"/>
                  </a:lnTo>
                  <a:lnTo>
                    <a:pt x="15351" y="120126"/>
                  </a:lnTo>
                  <a:lnTo>
                    <a:pt x="31986" y="108896"/>
                  </a:lnTo>
                  <a:lnTo>
                    <a:pt x="52324" y="104775"/>
                  </a:lnTo>
                  <a:lnTo>
                    <a:pt x="4092321" y="104775"/>
                  </a:lnTo>
                  <a:lnTo>
                    <a:pt x="4092321" y="52324"/>
                  </a:lnTo>
                  <a:lnTo>
                    <a:pt x="4096442" y="31986"/>
                  </a:lnTo>
                  <a:lnTo>
                    <a:pt x="4107672" y="15351"/>
                  </a:lnTo>
                  <a:lnTo>
                    <a:pt x="4124307" y="4121"/>
                  </a:lnTo>
                  <a:lnTo>
                    <a:pt x="4144645" y="0"/>
                  </a:lnTo>
                  <a:lnTo>
                    <a:pt x="4165056" y="4121"/>
                  </a:lnTo>
                  <a:lnTo>
                    <a:pt x="4181729" y="15351"/>
                  </a:lnTo>
                  <a:lnTo>
                    <a:pt x="4192972" y="31986"/>
                  </a:lnTo>
                  <a:lnTo>
                    <a:pt x="4197096" y="52324"/>
                  </a:lnTo>
                  <a:lnTo>
                    <a:pt x="4197096" y="681101"/>
                  </a:lnTo>
                  <a:lnTo>
                    <a:pt x="4192974" y="701438"/>
                  </a:lnTo>
                  <a:lnTo>
                    <a:pt x="4181744" y="718073"/>
                  </a:lnTo>
                  <a:lnTo>
                    <a:pt x="4165109" y="729303"/>
                  </a:lnTo>
                  <a:lnTo>
                    <a:pt x="4144772" y="733425"/>
                  </a:lnTo>
                  <a:lnTo>
                    <a:pt x="104775" y="733425"/>
                  </a:lnTo>
                  <a:lnTo>
                    <a:pt x="104775" y="785876"/>
                  </a:lnTo>
                  <a:lnTo>
                    <a:pt x="100653" y="806213"/>
                  </a:lnTo>
                  <a:lnTo>
                    <a:pt x="89423" y="822848"/>
                  </a:lnTo>
                  <a:lnTo>
                    <a:pt x="72788" y="834078"/>
                  </a:lnTo>
                  <a:lnTo>
                    <a:pt x="52450" y="838200"/>
                  </a:lnTo>
                  <a:lnTo>
                    <a:pt x="32039" y="834078"/>
                  </a:lnTo>
                  <a:lnTo>
                    <a:pt x="15366" y="822848"/>
                  </a:lnTo>
                  <a:lnTo>
                    <a:pt x="4123" y="806213"/>
                  </a:lnTo>
                  <a:lnTo>
                    <a:pt x="0" y="785876"/>
                  </a:lnTo>
                  <a:lnTo>
                    <a:pt x="0" y="157099"/>
                  </a:lnTo>
                  <a:close/>
                </a:path>
              </a:pathLst>
            </a:custGeom>
            <a:ln w="25908">
              <a:solidFill>
                <a:srgbClr val="1EF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43396" y="314452"/>
              <a:ext cx="130682" cy="7835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1075" y="393064"/>
              <a:ext cx="130683" cy="10452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868804" y="432181"/>
              <a:ext cx="0" cy="576580"/>
            </a:xfrm>
            <a:custGeom>
              <a:avLst/>
              <a:gdLst/>
              <a:ahLst/>
              <a:cxnLst/>
              <a:rect l="l" t="t" r="r" b="b"/>
              <a:pathLst>
                <a:path h="576580">
                  <a:moveTo>
                    <a:pt x="0" y="0"/>
                  </a:moveTo>
                  <a:lnTo>
                    <a:pt x="0" y="576326"/>
                  </a:lnTo>
                </a:path>
              </a:pathLst>
            </a:custGeom>
            <a:ln w="25908">
              <a:solidFill>
                <a:srgbClr val="1EF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71600" y="347396"/>
            <a:ext cx="5019931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ПРОГУЛКИ</a:t>
            </a:r>
            <a:r>
              <a:rPr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ЛЮБУЮ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ПОГОДУ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14401" y="6644437"/>
            <a:ext cx="14268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10" dirty="0">
                <a:solidFill>
                  <a:srgbClr val="94B3D6"/>
                </a:solidFill>
                <a:latin typeface="Calibri"/>
                <a:cs typeface="Calibri"/>
                <a:hlinkClick r:id="rId4"/>
              </a:rPr>
              <a:t>http://mykids.ucoz.ru/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D9BE87C-EBE0-40C8-0705-B3EC00FE6F3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3452" y="1347482"/>
            <a:ext cx="2969009" cy="22313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7CB3195-34D0-AB88-03BE-441099183F9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57600" y="1203767"/>
            <a:ext cx="2975106" cy="222523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758FE3F-F5C4-9A8D-957F-CC06C1697B6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7634" y="3846730"/>
            <a:ext cx="2979966" cy="2231329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на открытом воздухе, одежда, человек, обувь&#10;&#10;Автоматически созданное описание">
            <a:extLst>
              <a:ext uri="{FF2B5EF4-FFF2-40B4-BE49-F238E27FC236}">
                <a16:creationId xmlns:a16="http://schemas.microsoft.com/office/drawing/2014/main" xmlns="" id="{F8BDE5D7-E6DB-A9AA-C291-6657A1C0A4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7878" y="3552695"/>
            <a:ext cx="2114550" cy="28194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00" y="319976"/>
            <a:ext cx="5911786" cy="1280224"/>
            <a:chOff x="815276" y="319976"/>
            <a:chExt cx="5858510" cy="963294"/>
          </a:xfrm>
        </p:grpSpPr>
        <p:sp>
          <p:nvSpPr>
            <p:cNvPr id="3" name="object 3"/>
            <p:cNvSpPr/>
            <p:nvPr/>
          </p:nvSpPr>
          <p:spPr>
            <a:xfrm>
              <a:off x="828293" y="391540"/>
              <a:ext cx="5832475" cy="878840"/>
            </a:xfrm>
            <a:custGeom>
              <a:avLst/>
              <a:gdLst/>
              <a:ahLst/>
              <a:cxnLst/>
              <a:rect l="l" t="t" r="r" b="b"/>
              <a:pathLst>
                <a:path w="5832475" h="878840">
                  <a:moveTo>
                    <a:pt x="5832348" y="0"/>
                  </a:moveTo>
                  <a:lnTo>
                    <a:pt x="5827736" y="22830"/>
                  </a:lnTo>
                  <a:lnTo>
                    <a:pt x="5815171" y="41481"/>
                  </a:lnTo>
                  <a:lnTo>
                    <a:pt x="5796557" y="54060"/>
                  </a:lnTo>
                  <a:lnTo>
                    <a:pt x="5773801" y="58674"/>
                  </a:lnTo>
                  <a:lnTo>
                    <a:pt x="58572" y="58674"/>
                  </a:lnTo>
                  <a:lnTo>
                    <a:pt x="35774" y="63267"/>
                  </a:lnTo>
                  <a:lnTo>
                    <a:pt x="17156" y="75803"/>
                  </a:lnTo>
                  <a:lnTo>
                    <a:pt x="4603" y="94410"/>
                  </a:lnTo>
                  <a:lnTo>
                    <a:pt x="0" y="117221"/>
                  </a:lnTo>
                  <a:lnTo>
                    <a:pt x="0" y="820166"/>
                  </a:lnTo>
                  <a:lnTo>
                    <a:pt x="4603" y="842922"/>
                  </a:lnTo>
                  <a:lnTo>
                    <a:pt x="17156" y="861536"/>
                  </a:lnTo>
                  <a:lnTo>
                    <a:pt x="35774" y="874101"/>
                  </a:lnTo>
                  <a:lnTo>
                    <a:pt x="58572" y="878713"/>
                  </a:lnTo>
                  <a:lnTo>
                    <a:pt x="81378" y="874101"/>
                  </a:lnTo>
                  <a:lnTo>
                    <a:pt x="99999" y="861536"/>
                  </a:lnTo>
                  <a:lnTo>
                    <a:pt x="112554" y="842922"/>
                  </a:lnTo>
                  <a:lnTo>
                    <a:pt x="117157" y="820166"/>
                  </a:lnTo>
                  <a:lnTo>
                    <a:pt x="117157" y="761492"/>
                  </a:lnTo>
                  <a:lnTo>
                    <a:pt x="5773801" y="761492"/>
                  </a:lnTo>
                  <a:lnTo>
                    <a:pt x="5796557" y="756898"/>
                  </a:lnTo>
                  <a:lnTo>
                    <a:pt x="5815171" y="744362"/>
                  </a:lnTo>
                  <a:lnTo>
                    <a:pt x="5827736" y="725755"/>
                  </a:lnTo>
                  <a:lnTo>
                    <a:pt x="5832348" y="702945"/>
                  </a:lnTo>
                  <a:lnTo>
                    <a:pt x="5832348" y="175768"/>
                  </a:lnTo>
                  <a:lnTo>
                    <a:pt x="58572" y="175768"/>
                  </a:lnTo>
                  <a:lnTo>
                    <a:pt x="58572" y="117221"/>
                  </a:lnTo>
                  <a:lnTo>
                    <a:pt x="60875" y="105779"/>
                  </a:lnTo>
                  <a:lnTo>
                    <a:pt x="67154" y="96456"/>
                  </a:lnTo>
                  <a:lnTo>
                    <a:pt x="76467" y="90181"/>
                  </a:lnTo>
                  <a:lnTo>
                    <a:pt x="87871" y="87884"/>
                  </a:lnTo>
                  <a:lnTo>
                    <a:pt x="5832348" y="87884"/>
                  </a:lnTo>
                  <a:lnTo>
                    <a:pt x="5832348" y="0"/>
                  </a:lnTo>
                  <a:close/>
                </a:path>
                <a:path w="5832475" h="878840">
                  <a:moveTo>
                    <a:pt x="5832348" y="87884"/>
                  </a:moveTo>
                  <a:lnTo>
                    <a:pt x="87871" y="87884"/>
                  </a:lnTo>
                  <a:lnTo>
                    <a:pt x="99267" y="90181"/>
                  </a:lnTo>
                  <a:lnTo>
                    <a:pt x="108577" y="96456"/>
                  </a:lnTo>
                  <a:lnTo>
                    <a:pt x="114855" y="105779"/>
                  </a:lnTo>
                  <a:lnTo>
                    <a:pt x="117157" y="117221"/>
                  </a:lnTo>
                  <a:lnTo>
                    <a:pt x="112554" y="139977"/>
                  </a:lnTo>
                  <a:lnTo>
                    <a:pt x="99999" y="158591"/>
                  </a:lnTo>
                  <a:lnTo>
                    <a:pt x="81378" y="171156"/>
                  </a:lnTo>
                  <a:lnTo>
                    <a:pt x="58572" y="175768"/>
                  </a:lnTo>
                  <a:lnTo>
                    <a:pt x="5832348" y="175768"/>
                  </a:lnTo>
                  <a:lnTo>
                    <a:pt x="5832348" y="87884"/>
                  </a:lnTo>
                  <a:close/>
                </a:path>
                <a:path w="5832475" h="878840">
                  <a:moveTo>
                    <a:pt x="5715127" y="0"/>
                  </a:moveTo>
                  <a:lnTo>
                    <a:pt x="5715127" y="58674"/>
                  </a:lnTo>
                  <a:lnTo>
                    <a:pt x="5773801" y="58674"/>
                  </a:lnTo>
                  <a:lnTo>
                    <a:pt x="5773801" y="29337"/>
                  </a:lnTo>
                  <a:lnTo>
                    <a:pt x="5744463" y="29337"/>
                  </a:lnTo>
                  <a:lnTo>
                    <a:pt x="5733075" y="27039"/>
                  </a:lnTo>
                  <a:lnTo>
                    <a:pt x="5723747" y="20764"/>
                  </a:lnTo>
                  <a:lnTo>
                    <a:pt x="5717442" y="11441"/>
                  </a:lnTo>
                  <a:lnTo>
                    <a:pt x="5715127" y="0"/>
                  </a:lnTo>
                  <a:close/>
                </a:path>
                <a:path w="5832475" h="878840">
                  <a:moveTo>
                    <a:pt x="5773801" y="0"/>
                  </a:moveTo>
                  <a:lnTo>
                    <a:pt x="5771485" y="11441"/>
                  </a:lnTo>
                  <a:lnTo>
                    <a:pt x="5765180" y="20764"/>
                  </a:lnTo>
                  <a:lnTo>
                    <a:pt x="5755852" y="27039"/>
                  </a:lnTo>
                  <a:lnTo>
                    <a:pt x="5744463" y="29337"/>
                  </a:lnTo>
                  <a:lnTo>
                    <a:pt x="5773801" y="29337"/>
                  </a:lnTo>
                  <a:lnTo>
                    <a:pt x="5773801" y="0"/>
                  </a:lnTo>
                  <a:close/>
                </a:path>
              </a:pathLst>
            </a:custGeom>
            <a:solidFill>
              <a:srgbClr val="FBD4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86866" y="332993"/>
              <a:ext cx="5774055" cy="234315"/>
            </a:xfrm>
            <a:custGeom>
              <a:avLst/>
              <a:gdLst/>
              <a:ahLst/>
              <a:cxnLst/>
              <a:rect l="l" t="t" r="r" b="b"/>
              <a:pathLst>
                <a:path w="5774055" h="234315">
                  <a:moveTo>
                    <a:pt x="29298" y="146430"/>
                  </a:moveTo>
                  <a:lnTo>
                    <a:pt x="17895" y="148728"/>
                  </a:lnTo>
                  <a:lnTo>
                    <a:pt x="8582" y="155003"/>
                  </a:lnTo>
                  <a:lnTo>
                    <a:pt x="2302" y="164326"/>
                  </a:lnTo>
                  <a:lnTo>
                    <a:pt x="0" y="175767"/>
                  </a:lnTo>
                  <a:lnTo>
                    <a:pt x="0" y="234314"/>
                  </a:lnTo>
                  <a:lnTo>
                    <a:pt x="22805" y="229703"/>
                  </a:lnTo>
                  <a:lnTo>
                    <a:pt x="41427" y="217138"/>
                  </a:lnTo>
                  <a:lnTo>
                    <a:pt x="53981" y="198524"/>
                  </a:lnTo>
                  <a:lnTo>
                    <a:pt x="58585" y="175767"/>
                  </a:lnTo>
                  <a:lnTo>
                    <a:pt x="56282" y="164326"/>
                  </a:lnTo>
                  <a:lnTo>
                    <a:pt x="50004" y="155003"/>
                  </a:lnTo>
                  <a:lnTo>
                    <a:pt x="40695" y="148728"/>
                  </a:lnTo>
                  <a:lnTo>
                    <a:pt x="29298" y="146430"/>
                  </a:lnTo>
                  <a:close/>
                </a:path>
                <a:path w="5774055" h="234315">
                  <a:moveTo>
                    <a:pt x="5773775" y="58546"/>
                  </a:moveTo>
                  <a:lnTo>
                    <a:pt x="5715228" y="58546"/>
                  </a:lnTo>
                  <a:lnTo>
                    <a:pt x="5715228" y="117220"/>
                  </a:lnTo>
                  <a:lnTo>
                    <a:pt x="5737985" y="112607"/>
                  </a:lnTo>
                  <a:lnTo>
                    <a:pt x="5756598" y="100028"/>
                  </a:lnTo>
                  <a:lnTo>
                    <a:pt x="5769163" y="81377"/>
                  </a:lnTo>
                  <a:lnTo>
                    <a:pt x="5773775" y="58546"/>
                  </a:lnTo>
                  <a:close/>
                </a:path>
                <a:path w="5774055" h="234315">
                  <a:moveTo>
                    <a:pt x="5715228" y="0"/>
                  </a:moveTo>
                  <a:lnTo>
                    <a:pt x="5692398" y="4611"/>
                  </a:lnTo>
                  <a:lnTo>
                    <a:pt x="5673747" y="17176"/>
                  </a:lnTo>
                  <a:lnTo>
                    <a:pt x="5661168" y="35790"/>
                  </a:lnTo>
                  <a:lnTo>
                    <a:pt x="5656554" y="58546"/>
                  </a:lnTo>
                  <a:lnTo>
                    <a:pt x="5658870" y="69988"/>
                  </a:lnTo>
                  <a:lnTo>
                    <a:pt x="5665174" y="79311"/>
                  </a:lnTo>
                  <a:lnTo>
                    <a:pt x="5674503" y="85586"/>
                  </a:lnTo>
                  <a:lnTo>
                    <a:pt x="5685891" y="87883"/>
                  </a:lnTo>
                  <a:lnTo>
                    <a:pt x="5697279" y="85586"/>
                  </a:lnTo>
                  <a:lnTo>
                    <a:pt x="5706608" y="79311"/>
                  </a:lnTo>
                  <a:lnTo>
                    <a:pt x="5712912" y="69988"/>
                  </a:lnTo>
                  <a:lnTo>
                    <a:pt x="5715228" y="58546"/>
                  </a:lnTo>
                  <a:lnTo>
                    <a:pt x="5773775" y="58546"/>
                  </a:lnTo>
                  <a:lnTo>
                    <a:pt x="5769163" y="35790"/>
                  </a:lnTo>
                  <a:lnTo>
                    <a:pt x="5756598" y="17176"/>
                  </a:lnTo>
                  <a:lnTo>
                    <a:pt x="5737985" y="4611"/>
                  </a:lnTo>
                  <a:lnTo>
                    <a:pt x="5715228" y="0"/>
                  </a:lnTo>
                  <a:close/>
                </a:path>
              </a:pathLst>
            </a:custGeom>
            <a:solidFill>
              <a:srgbClr val="CAAB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28293" y="332993"/>
              <a:ext cx="5832475" cy="937260"/>
            </a:xfrm>
            <a:custGeom>
              <a:avLst/>
              <a:gdLst/>
              <a:ahLst/>
              <a:cxnLst/>
              <a:rect l="l" t="t" r="r" b="b"/>
              <a:pathLst>
                <a:path w="5832475" h="937260">
                  <a:moveTo>
                    <a:pt x="0" y="175767"/>
                  </a:moveTo>
                  <a:lnTo>
                    <a:pt x="4603" y="152957"/>
                  </a:lnTo>
                  <a:lnTo>
                    <a:pt x="17156" y="134350"/>
                  </a:lnTo>
                  <a:lnTo>
                    <a:pt x="35774" y="121814"/>
                  </a:lnTo>
                  <a:lnTo>
                    <a:pt x="58572" y="117220"/>
                  </a:lnTo>
                  <a:lnTo>
                    <a:pt x="5715127" y="117220"/>
                  </a:lnTo>
                  <a:lnTo>
                    <a:pt x="5715127" y="58546"/>
                  </a:lnTo>
                  <a:lnTo>
                    <a:pt x="5719740" y="35790"/>
                  </a:lnTo>
                  <a:lnTo>
                    <a:pt x="5732319" y="17176"/>
                  </a:lnTo>
                  <a:lnTo>
                    <a:pt x="5750970" y="4611"/>
                  </a:lnTo>
                  <a:lnTo>
                    <a:pt x="5773801" y="0"/>
                  </a:lnTo>
                  <a:lnTo>
                    <a:pt x="5796557" y="4611"/>
                  </a:lnTo>
                  <a:lnTo>
                    <a:pt x="5815171" y="17176"/>
                  </a:lnTo>
                  <a:lnTo>
                    <a:pt x="5827736" y="35790"/>
                  </a:lnTo>
                  <a:lnTo>
                    <a:pt x="5832348" y="58546"/>
                  </a:lnTo>
                  <a:lnTo>
                    <a:pt x="5832348" y="761491"/>
                  </a:lnTo>
                  <a:lnTo>
                    <a:pt x="5827736" y="784302"/>
                  </a:lnTo>
                  <a:lnTo>
                    <a:pt x="5815171" y="802909"/>
                  </a:lnTo>
                  <a:lnTo>
                    <a:pt x="5796557" y="815445"/>
                  </a:lnTo>
                  <a:lnTo>
                    <a:pt x="5773801" y="820038"/>
                  </a:lnTo>
                  <a:lnTo>
                    <a:pt x="117157" y="820038"/>
                  </a:lnTo>
                  <a:lnTo>
                    <a:pt x="117157" y="878713"/>
                  </a:lnTo>
                  <a:lnTo>
                    <a:pt x="112554" y="901469"/>
                  </a:lnTo>
                  <a:lnTo>
                    <a:pt x="99999" y="920083"/>
                  </a:lnTo>
                  <a:lnTo>
                    <a:pt x="81378" y="932648"/>
                  </a:lnTo>
                  <a:lnTo>
                    <a:pt x="58572" y="937259"/>
                  </a:lnTo>
                  <a:lnTo>
                    <a:pt x="35774" y="932648"/>
                  </a:lnTo>
                  <a:lnTo>
                    <a:pt x="17156" y="920083"/>
                  </a:lnTo>
                  <a:lnTo>
                    <a:pt x="4603" y="901469"/>
                  </a:lnTo>
                  <a:lnTo>
                    <a:pt x="0" y="878713"/>
                  </a:lnTo>
                  <a:lnTo>
                    <a:pt x="0" y="175767"/>
                  </a:lnTo>
                  <a:close/>
                </a:path>
              </a:pathLst>
            </a:custGeom>
            <a:ln w="25908">
              <a:solidFill>
                <a:srgbClr val="1EF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30467" y="378586"/>
              <a:ext cx="143128" cy="845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5339" y="466470"/>
              <a:ext cx="143065" cy="11379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45451" y="508761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0" y="644271"/>
                  </a:lnTo>
                </a:path>
              </a:pathLst>
            </a:custGeom>
            <a:ln w="25908">
              <a:solidFill>
                <a:srgbClr val="1EF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62064" y="584664"/>
            <a:ext cx="6027622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  <a:tabLst>
                <a:tab pos="1874520" algn="l"/>
                <a:tab pos="2996565" algn="l"/>
              </a:tabLst>
            </a:pP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</a:t>
            </a:r>
            <a:r>
              <a:rPr lang="ru-RU"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</a:t>
            </a:r>
            <a:r>
              <a:rPr lang="ru-RU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ЛИЧНОЙ</a:t>
            </a:r>
            <a:r>
              <a:rPr lang="ru-RU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ГИГИЕНЫ</a:t>
            </a: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88006" y="965167"/>
            <a:ext cx="1804415" cy="1956815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14401" y="6644437"/>
            <a:ext cx="14268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10" dirty="0">
                <a:solidFill>
                  <a:srgbClr val="94B3D6"/>
                </a:solidFill>
                <a:latin typeface="Calibri"/>
                <a:cs typeface="Calibri"/>
                <a:hlinkClick r:id="rId5"/>
              </a:rPr>
              <a:t>http://mykids.ucoz.ru/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6" name="Рисунок 15" descr="Изображение выглядит как одежда, человек, стен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xmlns="" id="{F6ABBBA0-DB91-A011-E03E-1324BE34D7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0046" y="3811055"/>
            <a:ext cx="1750092" cy="233345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человек, одежда, стен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xmlns="" id="{BACF9B11-C740-AC85-D209-4599DC5448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7800" y="3220864"/>
            <a:ext cx="1735622" cy="231416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стена, в помещении, человек, одеж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9456981E-40F0-CD93-0A63-53A6F5BDCA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135" y="3727996"/>
            <a:ext cx="1743851" cy="2325135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в помещении, стена, ванная, Сантехнический прибор&#10;&#10;Автоматически созданное описание">
            <a:extLst>
              <a:ext uri="{FF2B5EF4-FFF2-40B4-BE49-F238E27FC236}">
                <a16:creationId xmlns:a16="http://schemas.microsoft.com/office/drawing/2014/main" xmlns="" id="{CE425C4D-7A29-59E8-01E6-D88BFCA2BE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7862" y="1359930"/>
            <a:ext cx="1505332" cy="2007109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человек, стена, одежд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xmlns="" id="{07E11F7B-E89F-269F-064D-35EF44D63E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9653" y="1176497"/>
            <a:ext cx="1743851" cy="23251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1818" y="76200"/>
            <a:ext cx="6016182" cy="2819400"/>
            <a:chOff x="851916" y="377952"/>
            <a:chExt cx="5783580" cy="23260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1916" y="377952"/>
              <a:ext cx="5783580" cy="23256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4252" y="742188"/>
              <a:ext cx="5170932" cy="166268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9160" y="405384"/>
              <a:ext cx="5689092" cy="223113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99160" y="405384"/>
              <a:ext cx="5689600" cy="2231390"/>
            </a:xfrm>
            <a:custGeom>
              <a:avLst/>
              <a:gdLst/>
              <a:ahLst/>
              <a:cxnLst/>
              <a:rect l="l" t="t" r="r" b="b"/>
              <a:pathLst>
                <a:path w="5689600" h="2231390">
                  <a:moveTo>
                    <a:pt x="0" y="418338"/>
                  </a:moveTo>
                  <a:lnTo>
                    <a:pt x="7109" y="374282"/>
                  </a:lnTo>
                  <a:lnTo>
                    <a:pt x="26905" y="336005"/>
                  </a:lnTo>
                  <a:lnTo>
                    <a:pt x="57091" y="305811"/>
                  </a:lnTo>
                  <a:lnTo>
                    <a:pt x="95370" y="286006"/>
                  </a:lnTo>
                  <a:lnTo>
                    <a:pt x="139446" y="278891"/>
                  </a:lnTo>
                  <a:lnTo>
                    <a:pt x="5410200" y="278891"/>
                  </a:lnTo>
                  <a:lnTo>
                    <a:pt x="5410200" y="139445"/>
                  </a:lnTo>
                  <a:lnTo>
                    <a:pt x="5417314" y="95390"/>
                  </a:lnTo>
                  <a:lnTo>
                    <a:pt x="5437119" y="57113"/>
                  </a:lnTo>
                  <a:lnTo>
                    <a:pt x="5467313" y="26919"/>
                  </a:lnTo>
                  <a:lnTo>
                    <a:pt x="5505590" y="7114"/>
                  </a:lnTo>
                  <a:lnTo>
                    <a:pt x="5549645" y="0"/>
                  </a:lnTo>
                  <a:lnTo>
                    <a:pt x="5593701" y="7114"/>
                  </a:lnTo>
                  <a:lnTo>
                    <a:pt x="5631978" y="26919"/>
                  </a:lnTo>
                  <a:lnTo>
                    <a:pt x="5662172" y="57113"/>
                  </a:lnTo>
                  <a:lnTo>
                    <a:pt x="5681977" y="95390"/>
                  </a:lnTo>
                  <a:lnTo>
                    <a:pt x="5689092" y="139445"/>
                  </a:lnTo>
                  <a:lnTo>
                    <a:pt x="5689092" y="1812798"/>
                  </a:lnTo>
                  <a:lnTo>
                    <a:pt x="5681977" y="1856853"/>
                  </a:lnTo>
                  <a:lnTo>
                    <a:pt x="5662172" y="1895130"/>
                  </a:lnTo>
                  <a:lnTo>
                    <a:pt x="5631978" y="1925324"/>
                  </a:lnTo>
                  <a:lnTo>
                    <a:pt x="5593701" y="1945129"/>
                  </a:lnTo>
                  <a:lnTo>
                    <a:pt x="5549645" y="1952243"/>
                  </a:lnTo>
                  <a:lnTo>
                    <a:pt x="278892" y="1952243"/>
                  </a:lnTo>
                  <a:lnTo>
                    <a:pt x="278892" y="2091689"/>
                  </a:lnTo>
                  <a:lnTo>
                    <a:pt x="271782" y="2135745"/>
                  </a:lnTo>
                  <a:lnTo>
                    <a:pt x="251986" y="2174022"/>
                  </a:lnTo>
                  <a:lnTo>
                    <a:pt x="221800" y="2204216"/>
                  </a:lnTo>
                  <a:lnTo>
                    <a:pt x="183521" y="2224021"/>
                  </a:lnTo>
                  <a:lnTo>
                    <a:pt x="139446" y="2231136"/>
                  </a:lnTo>
                  <a:lnTo>
                    <a:pt x="95370" y="2224021"/>
                  </a:lnTo>
                  <a:lnTo>
                    <a:pt x="57091" y="2204216"/>
                  </a:lnTo>
                  <a:lnTo>
                    <a:pt x="26905" y="2174022"/>
                  </a:lnTo>
                  <a:lnTo>
                    <a:pt x="7109" y="2135745"/>
                  </a:lnTo>
                  <a:lnTo>
                    <a:pt x="0" y="2091689"/>
                  </a:lnTo>
                  <a:lnTo>
                    <a:pt x="0" y="418338"/>
                  </a:lnTo>
                  <a:close/>
                </a:path>
                <a:path w="5689600" h="2231390">
                  <a:moveTo>
                    <a:pt x="5410200" y="278891"/>
                  </a:moveTo>
                  <a:lnTo>
                    <a:pt x="5549645" y="278891"/>
                  </a:lnTo>
                  <a:lnTo>
                    <a:pt x="5593701" y="271777"/>
                  </a:lnTo>
                  <a:lnTo>
                    <a:pt x="5631978" y="251972"/>
                  </a:lnTo>
                  <a:lnTo>
                    <a:pt x="5662172" y="221778"/>
                  </a:lnTo>
                  <a:lnTo>
                    <a:pt x="5681977" y="183501"/>
                  </a:lnTo>
                  <a:lnTo>
                    <a:pt x="5689092" y="139445"/>
                  </a:lnTo>
                </a:path>
              </a:pathLst>
            </a:custGeom>
            <a:ln w="9144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04787" y="540257"/>
              <a:ext cx="148589" cy="14859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99160" y="753999"/>
              <a:ext cx="279400" cy="1604010"/>
            </a:xfrm>
            <a:custGeom>
              <a:avLst/>
              <a:gdLst/>
              <a:ahLst/>
              <a:cxnLst/>
              <a:rect l="l" t="t" r="r" b="b"/>
              <a:pathLst>
                <a:path w="279400" h="1604010">
                  <a:moveTo>
                    <a:pt x="139446" y="209168"/>
                  </a:moveTo>
                  <a:lnTo>
                    <a:pt x="139446" y="69723"/>
                  </a:lnTo>
                  <a:lnTo>
                    <a:pt x="159867" y="20431"/>
                  </a:lnTo>
                  <a:lnTo>
                    <a:pt x="209169" y="0"/>
                  </a:lnTo>
                  <a:lnTo>
                    <a:pt x="236308" y="5482"/>
                  </a:lnTo>
                  <a:lnTo>
                    <a:pt x="258470" y="20431"/>
                  </a:lnTo>
                  <a:lnTo>
                    <a:pt x="273412" y="42594"/>
                  </a:lnTo>
                  <a:lnTo>
                    <a:pt x="278892" y="69723"/>
                  </a:lnTo>
                  <a:lnTo>
                    <a:pt x="271782" y="113778"/>
                  </a:lnTo>
                  <a:lnTo>
                    <a:pt x="251986" y="152055"/>
                  </a:lnTo>
                  <a:lnTo>
                    <a:pt x="221800" y="182249"/>
                  </a:lnTo>
                  <a:lnTo>
                    <a:pt x="183521" y="202054"/>
                  </a:lnTo>
                  <a:lnTo>
                    <a:pt x="139446" y="209168"/>
                  </a:lnTo>
                  <a:lnTo>
                    <a:pt x="95365" y="202054"/>
                  </a:lnTo>
                  <a:lnTo>
                    <a:pt x="57085" y="182249"/>
                  </a:lnTo>
                  <a:lnTo>
                    <a:pt x="26901" y="152055"/>
                  </a:lnTo>
                  <a:lnTo>
                    <a:pt x="7107" y="113778"/>
                  </a:lnTo>
                  <a:lnTo>
                    <a:pt x="0" y="69723"/>
                  </a:lnTo>
                </a:path>
                <a:path w="279400" h="1604010">
                  <a:moveTo>
                    <a:pt x="278892" y="69723"/>
                  </a:moveTo>
                  <a:lnTo>
                    <a:pt x="278892" y="1603628"/>
                  </a:lnTo>
                </a:path>
              </a:pathLst>
            </a:custGeom>
            <a:ln w="9144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385570" y="588266"/>
            <a:ext cx="4787265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«Забота</a:t>
            </a:r>
            <a:r>
              <a:rPr sz="2000" b="1" i="1" spc="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sz="2000" b="1" i="1" spc="-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детей</a:t>
            </a:r>
            <a:r>
              <a:rPr sz="2000" b="1" i="1" spc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sz="2000" b="1" i="1" spc="-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важнейший</a:t>
            </a:r>
            <a:r>
              <a:rPr sz="2000" b="1" i="1" spc="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i="1" spc="-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 </a:t>
            </a:r>
            <a:r>
              <a:rPr sz="2000" b="1" i="1" spc="-39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i="1" spc="-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воспитателя, </a:t>
            </a:r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sz="2000" b="1" i="1" spc="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sz="2000" b="1" i="1" spc="-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главе</a:t>
            </a:r>
            <a:r>
              <a:rPr sz="2000" b="1" i="1" spc="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i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</a:t>
            </a:r>
            <a:r>
              <a:rPr sz="2000" b="1" i="1" spc="-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мероприятий,</a:t>
            </a:r>
            <a:r>
              <a:rPr sz="2000" b="1" i="1" spc="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i="1" spc="-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должна</a:t>
            </a:r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i="1" spc="-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стоять </a:t>
            </a:r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забота</a:t>
            </a:r>
            <a:r>
              <a:rPr sz="2000" b="1" i="1" spc="-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0" algn="ctr">
              <a:lnSpc>
                <a:spcPct val="100000"/>
              </a:lnSpc>
            </a:pPr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укреплении</a:t>
            </a:r>
            <a:r>
              <a:rPr sz="2000" b="1" i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</a:t>
            </a:r>
            <a:r>
              <a:rPr sz="2000" b="1" i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i="1" spc="-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ребенка».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</a:t>
            </a:r>
            <a:r>
              <a:rPr sz="2000" b="1" i="1" spc="-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i="1" spc="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</a:t>
            </a:r>
            <a:r>
              <a:rPr sz="2000" b="1" i="1" spc="-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i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Сухомлинский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Изображение выглядит как одежда, человек, девочка, Танец&#10;&#10;Автоматически созданное описание">
            <a:extLst>
              <a:ext uri="{FF2B5EF4-FFF2-40B4-BE49-F238E27FC236}">
                <a16:creationId xmlns:a16="http://schemas.microsoft.com/office/drawing/2014/main" xmlns="" id="{8305CBE4-FF9C-6407-3DCD-0D183D8D69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5570" y="2636520"/>
            <a:ext cx="4802969" cy="360222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1634" y="397762"/>
            <a:ext cx="5795366" cy="120243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320" y="623556"/>
            <a:ext cx="7166966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r>
              <a:rPr sz="2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</a:t>
            </a:r>
            <a:r>
              <a:rPr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ПОЛНОЦЕННОГО</a:t>
            </a:r>
            <a:r>
              <a:rPr sz="24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СНА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4401" y="6644437"/>
            <a:ext cx="14268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10" dirty="0">
                <a:solidFill>
                  <a:srgbClr val="94B3D6"/>
                </a:solidFill>
                <a:latin typeface="Calibri"/>
                <a:cs typeface="Calibri"/>
                <a:hlinkClick r:id="rId3"/>
              </a:rPr>
              <a:t>http://mykids.ucoz.ru/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9" name="Рисунок 8" descr="Изображение выглядит как в помещении, стена, Льняные изделия, постель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xmlns="" id="{64EF9A76-6F80-2A65-D674-761E56A07A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634" y="1752600"/>
            <a:ext cx="5994400" cy="4495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86967" y="321563"/>
            <a:ext cx="5764720" cy="1431037"/>
            <a:chOff x="886967" y="321563"/>
            <a:chExt cx="5643880" cy="890269"/>
          </a:xfrm>
        </p:grpSpPr>
        <p:sp>
          <p:nvSpPr>
            <p:cNvPr id="3" name="object 3"/>
            <p:cNvSpPr/>
            <p:nvPr/>
          </p:nvSpPr>
          <p:spPr>
            <a:xfrm>
              <a:off x="899921" y="388492"/>
              <a:ext cx="5617845" cy="810260"/>
            </a:xfrm>
            <a:custGeom>
              <a:avLst/>
              <a:gdLst/>
              <a:ahLst/>
              <a:cxnLst/>
              <a:rect l="l" t="t" r="r" b="b"/>
              <a:pathLst>
                <a:path w="5617845" h="810260">
                  <a:moveTo>
                    <a:pt x="5617463" y="0"/>
                  </a:moveTo>
                  <a:lnTo>
                    <a:pt x="5613227" y="21024"/>
                  </a:lnTo>
                  <a:lnTo>
                    <a:pt x="5601668" y="38179"/>
                  </a:lnTo>
                  <a:lnTo>
                    <a:pt x="5584513" y="49738"/>
                  </a:lnTo>
                  <a:lnTo>
                    <a:pt x="5563489" y="53975"/>
                  </a:lnTo>
                  <a:lnTo>
                    <a:pt x="54000" y="53975"/>
                  </a:lnTo>
                  <a:lnTo>
                    <a:pt x="32982" y="58231"/>
                  </a:lnTo>
                  <a:lnTo>
                    <a:pt x="15817" y="69834"/>
                  </a:lnTo>
                  <a:lnTo>
                    <a:pt x="4244" y="87032"/>
                  </a:lnTo>
                  <a:lnTo>
                    <a:pt x="0" y="108077"/>
                  </a:lnTo>
                  <a:lnTo>
                    <a:pt x="0" y="756158"/>
                  </a:lnTo>
                  <a:lnTo>
                    <a:pt x="4244" y="777182"/>
                  </a:lnTo>
                  <a:lnTo>
                    <a:pt x="15817" y="794337"/>
                  </a:lnTo>
                  <a:lnTo>
                    <a:pt x="32982" y="805896"/>
                  </a:lnTo>
                  <a:lnTo>
                    <a:pt x="54000" y="810133"/>
                  </a:lnTo>
                  <a:lnTo>
                    <a:pt x="75025" y="805896"/>
                  </a:lnTo>
                  <a:lnTo>
                    <a:pt x="92194" y="794337"/>
                  </a:lnTo>
                  <a:lnTo>
                    <a:pt x="103769" y="777182"/>
                  </a:lnTo>
                  <a:lnTo>
                    <a:pt x="108013" y="756158"/>
                  </a:lnTo>
                  <a:lnTo>
                    <a:pt x="108013" y="702183"/>
                  </a:lnTo>
                  <a:lnTo>
                    <a:pt x="5563489" y="702183"/>
                  </a:lnTo>
                  <a:lnTo>
                    <a:pt x="5584513" y="697926"/>
                  </a:lnTo>
                  <a:lnTo>
                    <a:pt x="5601668" y="686323"/>
                  </a:lnTo>
                  <a:lnTo>
                    <a:pt x="5613227" y="669125"/>
                  </a:lnTo>
                  <a:lnTo>
                    <a:pt x="5617463" y="648081"/>
                  </a:lnTo>
                  <a:lnTo>
                    <a:pt x="5617463" y="162052"/>
                  </a:lnTo>
                  <a:lnTo>
                    <a:pt x="54000" y="162052"/>
                  </a:lnTo>
                  <a:lnTo>
                    <a:pt x="54000" y="108077"/>
                  </a:lnTo>
                  <a:lnTo>
                    <a:pt x="56122" y="97528"/>
                  </a:lnTo>
                  <a:lnTo>
                    <a:pt x="61909" y="88931"/>
                  </a:lnTo>
                  <a:lnTo>
                    <a:pt x="70491" y="83145"/>
                  </a:lnTo>
                  <a:lnTo>
                    <a:pt x="81000" y="81026"/>
                  </a:lnTo>
                  <a:lnTo>
                    <a:pt x="5617463" y="81026"/>
                  </a:lnTo>
                  <a:lnTo>
                    <a:pt x="5617463" y="0"/>
                  </a:lnTo>
                  <a:close/>
                </a:path>
                <a:path w="5617845" h="810260">
                  <a:moveTo>
                    <a:pt x="5617463" y="81026"/>
                  </a:moveTo>
                  <a:lnTo>
                    <a:pt x="81000" y="81026"/>
                  </a:lnTo>
                  <a:lnTo>
                    <a:pt x="91516" y="83145"/>
                  </a:lnTo>
                  <a:lnTo>
                    <a:pt x="100102" y="88931"/>
                  </a:lnTo>
                  <a:lnTo>
                    <a:pt x="105891" y="97528"/>
                  </a:lnTo>
                  <a:lnTo>
                    <a:pt x="108013" y="108077"/>
                  </a:lnTo>
                  <a:lnTo>
                    <a:pt x="103769" y="129101"/>
                  </a:lnTo>
                  <a:lnTo>
                    <a:pt x="92194" y="146256"/>
                  </a:lnTo>
                  <a:lnTo>
                    <a:pt x="75025" y="157815"/>
                  </a:lnTo>
                  <a:lnTo>
                    <a:pt x="54000" y="162052"/>
                  </a:lnTo>
                  <a:lnTo>
                    <a:pt x="5617463" y="162052"/>
                  </a:lnTo>
                  <a:lnTo>
                    <a:pt x="5617463" y="81026"/>
                  </a:lnTo>
                  <a:close/>
                </a:path>
                <a:path w="5617845" h="810260">
                  <a:moveTo>
                    <a:pt x="5509387" y="0"/>
                  </a:moveTo>
                  <a:lnTo>
                    <a:pt x="5509514" y="53975"/>
                  </a:lnTo>
                  <a:lnTo>
                    <a:pt x="5563489" y="53975"/>
                  </a:lnTo>
                  <a:lnTo>
                    <a:pt x="5563489" y="27051"/>
                  </a:lnTo>
                  <a:lnTo>
                    <a:pt x="5536438" y="27051"/>
                  </a:lnTo>
                  <a:lnTo>
                    <a:pt x="5525942" y="24931"/>
                  </a:lnTo>
                  <a:lnTo>
                    <a:pt x="5517340" y="19145"/>
                  </a:lnTo>
                  <a:lnTo>
                    <a:pt x="5511524" y="10548"/>
                  </a:lnTo>
                  <a:lnTo>
                    <a:pt x="5509387" y="0"/>
                  </a:lnTo>
                  <a:close/>
                </a:path>
                <a:path w="5617845" h="810260">
                  <a:moveTo>
                    <a:pt x="5563489" y="0"/>
                  </a:moveTo>
                  <a:lnTo>
                    <a:pt x="5561369" y="10548"/>
                  </a:lnTo>
                  <a:lnTo>
                    <a:pt x="5555583" y="19145"/>
                  </a:lnTo>
                  <a:lnTo>
                    <a:pt x="5546986" y="24931"/>
                  </a:lnTo>
                  <a:lnTo>
                    <a:pt x="5536438" y="27051"/>
                  </a:lnTo>
                  <a:lnTo>
                    <a:pt x="5563489" y="27051"/>
                  </a:lnTo>
                  <a:lnTo>
                    <a:pt x="5563489" y="0"/>
                  </a:lnTo>
                  <a:close/>
                </a:path>
              </a:pathLst>
            </a:custGeom>
            <a:solidFill>
              <a:srgbClr val="FBD4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53922" y="334517"/>
              <a:ext cx="5563870" cy="216535"/>
            </a:xfrm>
            <a:custGeom>
              <a:avLst/>
              <a:gdLst/>
              <a:ahLst/>
              <a:cxnLst/>
              <a:rect l="l" t="t" r="r" b="b"/>
              <a:pathLst>
                <a:path w="5563870" h="216534">
                  <a:moveTo>
                    <a:pt x="27000" y="135000"/>
                  </a:moveTo>
                  <a:lnTo>
                    <a:pt x="16491" y="137120"/>
                  </a:lnTo>
                  <a:lnTo>
                    <a:pt x="7908" y="142906"/>
                  </a:lnTo>
                  <a:lnTo>
                    <a:pt x="2122" y="151503"/>
                  </a:lnTo>
                  <a:lnTo>
                    <a:pt x="0" y="162051"/>
                  </a:lnTo>
                  <a:lnTo>
                    <a:pt x="0" y="216026"/>
                  </a:lnTo>
                  <a:lnTo>
                    <a:pt x="21025" y="211790"/>
                  </a:lnTo>
                  <a:lnTo>
                    <a:pt x="38193" y="200231"/>
                  </a:lnTo>
                  <a:lnTo>
                    <a:pt x="49768" y="183076"/>
                  </a:lnTo>
                  <a:lnTo>
                    <a:pt x="54013" y="162051"/>
                  </a:lnTo>
                  <a:lnTo>
                    <a:pt x="51890" y="151503"/>
                  </a:lnTo>
                  <a:lnTo>
                    <a:pt x="46102" y="142906"/>
                  </a:lnTo>
                  <a:lnTo>
                    <a:pt x="37516" y="137120"/>
                  </a:lnTo>
                  <a:lnTo>
                    <a:pt x="27000" y="135000"/>
                  </a:lnTo>
                  <a:close/>
                </a:path>
                <a:path w="5563870" h="216534">
                  <a:moveTo>
                    <a:pt x="5563463" y="53974"/>
                  </a:moveTo>
                  <a:lnTo>
                    <a:pt x="5509488" y="53974"/>
                  </a:lnTo>
                  <a:lnTo>
                    <a:pt x="5509488" y="107949"/>
                  </a:lnTo>
                  <a:lnTo>
                    <a:pt x="5530513" y="103713"/>
                  </a:lnTo>
                  <a:lnTo>
                    <a:pt x="5547667" y="92154"/>
                  </a:lnTo>
                  <a:lnTo>
                    <a:pt x="5559226" y="74999"/>
                  </a:lnTo>
                  <a:lnTo>
                    <a:pt x="5563463" y="53974"/>
                  </a:lnTo>
                  <a:close/>
                </a:path>
                <a:path w="5563870" h="216534">
                  <a:moveTo>
                    <a:pt x="5509488" y="0"/>
                  </a:moveTo>
                  <a:lnTo>
                    <a:pt x="5488464" y="4236"/>
                  </a:lnTo>
                  <a:lnTo>
                    <a:pt x="5471309" y="15795"/>
                  </a:lnTo>
                  <a:lnTo>
                    <a:pt x="5459750" y="32950"/>
                  </a:lnTo>
                  <a:lnTo>
                    <a:pt x="5455513" y="53974"/>
                  </a:lnTo>
                  <a:lnTo>
                    <a:pt x="5457630" y="64523"/>
                  </a:lnTo>
                  <a:lnTo>
                    <a:pt x="5463403" y="73120"/>
                  </a:lnTo>
                  <a:lnTo>
                    <a:pt x="5471962" y="78906"/>
                  </a:lnTo>
                  <a:lnTo>
                    <a:pt x="5482437" y="81025"/>
                  </a:lnTo>
                  <a:lnTo>
                    <a:pt x="5492986" y="78906"/>
                  </a:lnTo>
                  <a:lnTo>
                    <a:pt x="5501582" y="73120"/>
                  </a:lnTo>
                  <a:lnTo>
                    <a:pt x="5507369" y="64523"/>
                  </a:lnTo>
                  <a:lnTo>
                    <a:pt x="5509488" y="53974"/>
                  </a:lnTo>
                  <a:lnTo>
                    <a:pt x="5563463" y="53974"/>
                  </a:lnTo>
                  <a:lnTo>
                    <a:pt x="5559226" y="32950"/>
                  </a:lnTo>
                  <a:lnTo>
                    <a:pt x="5547667" y="15795"/>
                  </a:lnTo>
                  <a:lnTo>
                    <a:pt x="5530513" y="4236"/>
                  </a:lnTo>
                  <a:lnTo>
                    <a:pt x="5509488" y="0"/>
                  </a:lnTo>
                  <a:close/>
                </a:path>
              </a:pathLst>
            </a:custGeom>
            <a:solidFill>
              <a:srgbClr val="CAAB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99921" y="334517"/>
              <a:ext cx="5617845" cy="864235"/>
            </a:xfrm>
            <a:custGeom>
              <a:avLst/>
              <a:gdLst/>
              <a:ahLst/>
              <a:cxnLst/>
              <a:rect l="l" t="t" r="r" b="b"/>
              <a:pathLst>
                <a:path w="5617845" h="864235">
                  <a:moveTo>
                    <a:pt x="0" y="162051"/>
                  </a:moveTo>
                  <a:lnTo>
                    <a:pt x="4244" y="141007"/>
                  </a:lnTo>
                  <a:lnTo>
                    <a:pt x="15817" y="123809"/>
                  </a:lnTo>
                  <a:lnTo>
                    <a:pt x="32982" y="112206"/>
                  </a:lnTo>
                  <a:lnTo>
                    <a:pt x="54000" y="107949"/>
                  </a:lnTo>
                  <a:lnTo>
                    <a:pt x="5509514" y="107949"/>
                  </a:lnTo>
                  <a:lnTo>
                    <a:pt x="5509514" y="53974"/>
                  </a:lnTo>
                  <a:lnTo>
                    <a:pt x="5513750" y="32950"/>
                  </a:lnTo>
                  <a:lnTo>
                    <a:pt x="5525309" y="15795"/>
                  </a:lnTo>
                  <a:lnTo>
                    <a:pt x="5542464" y="4236"/>
                  </a:lnTo>
                  <a:lnTo>
                    <a:pt x="5563489" y="0"/>
                  </a:lnTo>
                  <a:lnTo>
                    <a:pt x="5584513" y="4236"/>
                  </a:lnTo>
                  <a:lnTo>
                    <a:pt x="5601668" y="15795"/>
                  </a:lnTo>
                  <a:lnTo>
                    <a:pt x="5613227" y="32950"/>
                  </a:lnTo>
                  <a:lnTo>
                    <a:pt x="5617463" y="53974"/>
                  </a:lnTo>
                  <a:lnTo>
                    <a:pt x="5617463" y="702055"/>
                  </a:lnTo>
                  <a:lnTo>
                    <a:pt x="5613227" y="723100"/>
                  </a:lnTo>
                  <a:lnTo>
                    <a:pt x="5601668" y="740298"/>
                  </a:lnTo>
                  <a:lnTo>
                    <a:pt x="5584513" y="751901"/>
                  </a:lnTo>
                  <a:lnTo>
                    <a:pt x="5563489" y="756157"/>
                  </a:lnTo>
                  <a:lnTo>
                    <a:pt x="108013" y="756157"/>
                  </a:lnTo>
                  <a:lnTo>
                    <a:pt x="108013" y="810132"/>
                  </a:lnTo>
                  <a:lnTo>
                    <a:pt x="103769" y="831157"/>
                  </a:lnTo>
                  <a:lnTo>
                    <a:pt x="92194" y="848312"/>
                  </a:lnTo>
                  <a:lnTo>
                    <a:pt x="75025" y="859871"/>
                  </a:lnTo>
                  <a:lnTo>
                    <a:pt x="54000" y="864107"/>
                  </a:lnTo>
                  <a:lnTo>
                    <a:pt x="32982" y="859871"/>
                  </a:lnTo>
                  <a:lnTo>
                    <a:pt x="15817" y="848312"/>
                  </a:lnTo>
                  <a:lnTo>
                    <a:pt x="4244" y="831157"/>
                  </a:lnTo>
                  <a:lnTo>
                    <a:pt x="0" y="810132"/>
                  </a:lnTo>
                  <a:lnTo>
                    <a:pt x="0" y="162051"/>
                  </a:lnTo>
                  <a:close/>
                </a:path>
              </a:pathLst>
            </a:custGeom>
            <a:ln w="25908">
              <a:solidFill>
                <a:srgbClr val="1EF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96354" y="375538"/>
              <a:ext cx="133984" cy="7988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6967" y="456564"/>
              <a:ext cx="133921" cy="10693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07935" y="496569"/>
              <a:ext cx="0" cy="594360"/>
            </a:xfrm>
            <a:custGeom>
              <a:avLst/>
              <a:gdLst/>
              <a:ahLst/>
              <a:cxnLst/>
              <a:rect l="l" t="t" r="r" b="b"/>
              <a:pathLst>
                <a:path h="594360">
                  <a:moveTo>
                    <a:pt x="0" y="0"/>
                  </a:moveTo>
                  <a:lnTo>
                    <a:pt x="0" y="594105"/>
                  </a:lnTo>
                </a:path>
              </a:pathLst>
            </a:custGeom>
            <a:ln w="25908">
              <a:solidFill>
                <a:srgbClr val="1EF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45159" y="653420"/>
            <a:ext cx="5617845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66420">
              <a:lnSpc>
                <a:spcPct val="100000"/>
              </a:lnSpc>
              <a:spcBef>
                <a:spcPts val="95"/>
              </a:spcBef>
              <a:tabLst>
                <a:tab pos="2617470" algn="l"/>
              </a:tabLst>
            </a:pP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 </a:t>
            </a:r>
            <a:r>
              <a:rPr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  <a:r>
              <a:rPr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АЗО</a:t>
            </a:r>
            <a:r>
              <a:rPr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ЛЬ</a:t>
            </a:r>
            <a:r>
              <a:rPr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</a:t>
            </a:r>
            <a:r>
              <a:rPr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ЛОГИИ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04800" y="2005331"/>
            <a:ext cx="3101975" cy="43216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2000"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</a:t>
            </a:r>
            <a:r>
              <a:rPr sz="2000" spc="-2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гимнастика;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2000" spc="-1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</a:t>
            </a:r>
            <a:r>
              <a:rPr sz="2000" spc="-1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занятия;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085" marR="102933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2000" spc="-1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точечный массаж, </a:t>
            </a:r>
            <a:r>
              <a:rPr sz="2000" spc="-39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самомассаж;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2000" spc="-1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</a:t>
            </a:r>
            <a:r>
              <a:rPr sz="2000"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2000" spc="-3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2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2000"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</a:t>
            </a:r>
            <a:r>
              <a:rPr sz="2000" spc="-8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2000"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</a:t>
            </a:r>
            <a:r>
              <a:rPr sz="2000" spc="-8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2000"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динамические паузы;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085" marR="259079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2000" spc="-1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</a:t>
            </a:r>
            <a:r>
              <a:rPr sz="200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2000"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</a:t>
            </a:r>
            <a:r>
              <a:rPr sz="2000" spc="-39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игры;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2000"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корригирующая</a:t>
            </a:r>
            <a:r>
              <a:rPr sz="2000" spc="-6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гимнастика;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2000"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релаксация.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4401" y="6644437"/>
            <a:ext cx="14268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10" dirty="0">
                <a:solidFill>
                  <a:srgbClr val="94B3D6"/>
                </a:solidFill>
                <a:latin typeface="Calibri"/>
                <a:cs typeface="Calibri"/>
                <a:hlinkClick r:id="rId4"/>
              </a:rPr>
              <a:t>http://mykids.ucoz.ru/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1" name="Рисунок 20" descr="Изображение выглядит как одежда, ребенок, начинающий ходить, мальчик, девоч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5E3C1C4-B1DE-6CB1-D1FB-566B488895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1967" y="1752397"/>
            <a:ext cx="2362200" cy="17716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8306" y="260476"/>
            <a:ext cx="5636260" cy="148572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78306" y="384036"/>
            <a:ext cx="5535778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  <a:tabLst>
                <a:tab pos="2169795" algn="l"/>
              </a:tabLst>
            </a:pP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	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семьей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вопросам</a:t>
            </a:r>
          </a:p>
          <a:p>
            <a:pPr marL="12700" algn="ctr">
              <a:lnSpc>
                <a:spcPct val="100000"/>
              </a:lnSpc>
              <a:spcBef>
                <a:spcPts val="5"/>
              </a:spcBef>
            </a:pP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охраны</a:t>
            </a:r>
            <a:r>
              <a:rPr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укрепления</a:t>
            </a:r>
            <a:r>
              <a:rPr sz="2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</a:t>
            </a:r>
            <a:r>
              <a:rPr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9495" y="1633727"/>
            <a:ext cx="6333744" cy="481888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92886" y="1938020"/>
            <a:ext cx="5821680" cy="40811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316865" algn="just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Забота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о</a:t>
            </a:r>
            <a:r>
              <a:rPr sz="1400" spc="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развитии</a:t>
            </a:r>
            <a:r>
              <a:rPr sz="1400" spc="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и</a:t>
            </a:r>
            <a:r>
              <a:rPr sz="1400" spc="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6F2F9F"/>
                </a:solidFill>
                <a:latin typeface="Calibri"/>
                <a:cs typeface="Calibri"/>
              </a:rPr>
              <a:t>здоровья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 ребёнка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начинается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с</a:t>
            </a:r>
            <a:r>
              <a:rPr sz="1400" spc="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организации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здорового образа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жизни. Каждый </a:t>
            </a:r>
            <a:r>
              <a:rPr sz="1400" spc="-15" dirty="0">
                <a:solidFill>
                  <a:srgbClr val="6F2F9F"/>
                </a:solidFill>
                <a:latin typeface="Calibri"/>
                <a:cs typeface="Calibri"/>
              </a:rPr>
              <a:t>родитель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хочет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видеть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своего малыша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здоровым,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весёлым,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хорошо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развитым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физически.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В</a:t>
            </a:r>
            <a:r>
              <a:rPr sz="1400" spc="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совместной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6F2F9F"/>
                </a:solidFill>
                <a:latin typeface="Calibri"/>
                <a:cs typeface="Calibri"/>
              </a:rPr>
              <a:t>работе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6F2F9F"/>
                </a:solidFill>
                <a:latin typeface="Calibri"/>
                <a:cs typeface="Calibri"/>
              </a:rPr>
              <a:t>родителей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и</a:t>
            </a:r>
            <a:r>
              <a:rPr sz="1400" spc="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6F2F9F"/>
                </a:solidFill>
                <a:latin typeface="Calibri"/>
                <a:cs typeface="Calibri"/>
              </a:rPr>
              <a:t>педагогов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 можно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научить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ребенка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заботиться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о</a:t>
            </a:r>
            <a:r>
              <a:rPr sz="1400" spc="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своем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здоровье,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формируя</a:t>
            </a:r>
            <a:r>
              <a:rPr sz="1400" spc="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у</a:t>
            </a:r>
            <a:r>
              <a:rPr sz="1400" spc="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него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привычки,</a:t>
            </a:r>
            <a:r>
              <a:rPr sz="1400" spc="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связанные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со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6F2F9F"/>
                </a:solidFill>
                <a:latin typeface="Calibri"/>
                <a:cs typeface="Calibri"/>
              </a:rPr>
              <a:t>здоровым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 образом </a:t>
            </a:r>
            <a:r>
              <a:rPr sz="1400" spc="-30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жизни.</a:t>
            </a:r>
            <a:r>
              <a:rPr sz="1400" spc="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6F2F9F"/>
                </a:solidFill>
                <a:latin typeface="Calibri"/>
                <a:cs typeface="Calibri"/>
              </a:rPr>
              <a:t>Также</a:t>
            </a:r>
            <a:r>
              <a:rPr sz="1400" spc="-2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и</a:t>
            </a:r>
            <a:r>
              <a:rPr sz="1400" spc="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6F2F9F"/>
                </a:solidFill>
                <a:latin typeface="Calibri"/>
                <a:cs typeface="Calibri"/>
              </a:rPr>
              <a:t>более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6F2F9F"/>
                </a:solidFill>
                <a:latin typeface="Calibri"/>
                <a:cs typeface="Calibri"/>
              </a:rPr>
              <a:t>полное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 использование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всех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возможностей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физической</a:t>
            </a:r>
            <a:r>
              <a:rPr sz="1400" spc="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15" dirty="0">
                <a:solidFill>
                  <a:srgbClr val="6F2F9F"/>
                </a:solidFill>
                <a:latin typeface="Calibri"/>
                <a:cs typeface="Calibri"/>
              </a:rPr>
              <a:t>культуры</a:t>
            </a:r>
            <a:r>
              <a:rPr sz="1400" spc="-10" dirty="0">
                <a:solidFill>
                  <a:srgbClr val="6F2F9F"/>
                </a:solidFill>
                <a:latin typeface="Calibri"/>
                <a:cs typeface="Calibri"/>
              </a:rPr>
              <a:t> достигается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в</a:t>
            </a:r>
            <a:r>
              <a:rPr sz="1400" spc="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совместной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6F2F9F"/>
                </a:solidFill>
                <a:latin typeface="Calibri"/>
                <a:cs typeface="Calibri"/>
              </a:rPr>
              <a:t>работе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6F2F9F"/>
                </a:solidFill>
                <a:latin typeface="Calibri"/>
                <a:cs typeface="Calibri"/>
              </a:rPr>
              <a:t>дошкольных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 учреждений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и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семьи.</a:t>
            </a:r>
            <a:endParaRPr sz="1400">
              <a:latin typeface="Calibri"/>
              <a:cs typeface="Calibri"/>
            </a:endParaRPr>
          </a:p>
          <a:p>
            <a:pPr marL="12700" marR="6985" indent="316865" algn="just">
              <a:lnSpc>
                <a:spcPct val="100000"/>
              </a:lnSpc>
            </a:pP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Семья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во многом </a:t>
            </a:r>
            <a:r>
              <a:rPr sz="1400" spc="-10" dirty="0">
                <a:solidFill>
                  <a:srgbClr val="6F2F9F"/>
                </a:solidFill>
                <a:latin typeface="Calibri"/>
                <a:cs typeface="Calibri"/>
              </a:rPr>
              <a:t>определяет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отношение </a:t>
            </a:r>
            <a:r>
              <a:rPr sz="1400" spc="-10" dirty="0">
                <a:solidFill>
                  <a:srgbClr val="6F2F9F"/>
                </a:solidFill>
                <a:latin typeface="Calibri"/>
                <a:cs typeface="Calibri"/>
              </a:rPr>
              <a:t>детей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к </a:t>
            </a:r>
            <a:r>
              <a:rPr sz="1400" spc="-10" dirty="0">
                <a:solidFill>
                  <a:srgbClr val="6F2F9F"/>
                </a:solidFill>
                <a:latin typeface="Calibri"/>
                <a:cs typeface="Calibri"/>
              </a:rPr>
              <a:t>ЗОЖ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и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физической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15" dirty="0">
                <a:solidFill>
                  <a:srgbClr val="6F2F9F"/>
                </a:solidFill>
                <a:latin typeface="Calibri"/>
                <a:cs typeface="Calibri"/>
              </a:rPr>
              <a:t>культуре.</a:t>
            </a:r>
            <a:r>
              <a:rPr sz="1400" spc="-1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Этому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способствуют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6F2F9F"/>
                </a:solidFill>
                <a:latin typeface="Calibri"/>
                <a:cs typeface="Calibri"/>
              </a:rPr>
              <a:t>близкое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эмоциональное</a:t>
            </a:r>
            <a:r>
              <a:rPr sz="1400" spc="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общение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6F2F9F"/>
                </a:solidFill>
                <a:latin typeface="Calibri"/>
                <a:cs typeface="Calibri"/>
              </a:rPr>
              <a:t>детей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и </a:t>
            </a:r>
            <a:r>
              <a:rPr sz="1400" spc="-30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взрослых</a:t>
            </a:r>
            <a:r>
              <a:rPr sz="1400" spc="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в</a:t>
            </a:r>
            <a:r>
              <a:rPr sz="1400" spc="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разных</a:t>
            </a:r>
            <a:r>
              <a:rPr sz="1400" spc="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ситуациях,</a:t>
            </a:r>
            <a:r>
              <a:rPr sz="1400" spc="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естественно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возникающая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их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совместная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деятельность.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6F2F9F"/>
                </a:solidFill>
                <a:latin typeface="Calibri"/>
                <a:cs typeface="Calibri"/>
              </a:rPr>
              <a:t>Дети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особенно</a:t>
            </a:r>
            <a:r>
              <a:rPr sz="1400" spc="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восприимчивы</a:t>
            </a:r>
            <a:r>
              <a:rPr sz="1400" spc="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к</a:t>
            </a:r>
            <a:r>
              <a:rPr sz="1400" spc="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убеждениям,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положительному</a:t>
            </a:r>
            <a:r>
              <a:rPr sz="1400" spc="-6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поведению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отца,</a:t>
            </a:r>
            <a:r>
              <a:rPr sz="1400" spc="-1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матери,</a:t>
            </a:r>
            <a:r>
              <a:rPr sz="1400" spc="1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укладу</a:t>
            </a:r>
            <a:r>
              <a:rPr sz="1400" spc="-1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жизни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 семьи.</a:t>
            </a:r>
            <a:endParaRPr sz="1400">
              <a:latin typeface="Calibri"/>
              <a:cs typeface="Calibri"/>
            </a:endParaRPr>
          </a:p>
          <a:p>
            <a:pPr marL="12700" marR="5080" indent="356870" algn="just">
              <a:lnSpc>
                <a:spcPct val="100000"/>
              </a:lnSpc>
            </a:pPr>
            <a:r>
              <a:rPr sz="1400" spc="-10" dirty="0">
                <a:solidFill>
                  <a:srgbClr val="6F2F9F"/>
                </a:solidFill>
                <a:latin typeface="Calibri"/>
                <a:cs typeface="Calibri"/>
              </a:rPr>
              <a:t>Целью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воспитателя </a:t>
            </a:r>
            <a:r>
              <a:rPr sz="1400" spc="-10" dirty="0">
                <a:solidFill>
                  <a:srgbClr val="6F2F9F"/>
                </a:solidFill>
                <a:latin typeface="Calibri"/>
                <a:cs typeface="Calibri"/>
              </a:rPr>
              <a:t>является необходимость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совершенствовать </a:t>
            </a:r>
            <a:r>
              <a:rPr sz="1400" spc="-15" dirty="0">
                <a:solidFill>
                  <a:srgbClr val="6F2F9F"/>
                </a:solidFill>
                <a:latin typeface="Calibri"/>
                <a:cs typeface="Calibri"/>
              </a:rPr>
              <a:t>методы </a:t>
            </a:r>
            <a:r>
              <a:rPr sz="1400" spc="-30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пропаганды</a:t>
            </a:r>
            <a:r>
              <a:rPr sz="1400" spc="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6F2F9F"/>
                </a:solidFill>
                <a:latin typeface="Calibri"/>
                <a:cs typeface="Calibri"/>
              </a:rPr>
              <a:t>среди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15" dirty="0">
                <a:solidFill>
                  <a:srgbClr val="6F2F9F"/>
                </a:solidFill>
                <a:latin typeface="Calibri"/>
                <a:cs typeface="Calibri"/>
              </a:rPr>
              <a:t>родителей,</a:t>
            </a:r>
            <a:r>
              <a:rPr sz="1400" spc="-1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вовлекать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их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в</a:t>
            </a:r>
            <a:r>
              <a:rPr sz="1400" spc="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активный</a:t>
            </a:r>
            <a:r>
              <a:rPr sz="1400" spc="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педагогический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процесс, чтобы полученные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ими знания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воплощались</a:t>
            </a:r>
            <a:r>
              <a:rPr sz="1400" spc="30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в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конкретной </a:t>
            </a:r>
            <a:r>
              <a:rPr sz="1400" spc="-10" dirty="0">
                <a:solidFill>
                  <a:srgbClr val="6F2F9F"/>
                </a:solidFill>
                <a:latin typeface="Calibri"/>
                <a:cs typeface="Calibri"/>
              </a:rPr>
              <a:t>работе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в</a:t>
            </a:r>
            <a:r>
              <a:rPr sz="1400" spc="-1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воспитании у</a:t>
            </a:r>
            <a:r>
              <a:rPr sz="1400" spc="-10" dirty="0">
                <a:solidFill>
                  <a:srgbClr val="6F2F9F"/>
                </a:solidFill>
                <a:latin typeface="Calibri"/>
                <a:cs typeface="Calibri"/>
              </a:rPr>
              <a:t> детей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6F2F9F"/>
                </a:solidFill>
                <a:latin typeface="Calibri"/>
                <a:cs typeface="Calibri"/>
              </a:rPr>
              <a:t>ЗОЖ.</a:t>
            </a:r>
            <a:endParaRPr sz="1400">
              <a:latin typeface="Calibri"/>
              <a:cs typeface="Calibri"/>
            </a:endParaRPr>
          </a:p>
          <a:p>
            <a:pPr marL="12700" marR="6985" indent="356870" algn="just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Применение</a:t>
            </a:r>
            <a:r>
              <a:rPr sz="1400" spc="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выбранных</a:t>
            </a:r>
            <a:r>
              <a:rPr sz="1400" spc="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форм</a:t>
            </a:r>
            <a:r>
              <a:rPr sz="1400" spc="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работы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 с</a:t>
            </a:r>
            <a:r>
              <a:rPr sz="1400" spc="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6F2F9F"/>
                </a:solidFill>
                <a:latin typeface="Calibri"/>
                <a:cs typeface="Calibri"/>
              </a:rPr>
              <a:t>родителями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с</a:t>
            </a:r>
            <a:r>
              <a:rPr sz="1400" spc="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6F2F9F"/>
                </a:solidFill>
                <a:latin typeface="Calibri"/>
                <a:cs typeface="Calibri"/>
              </a:rPr>
              <a:t>целью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повышения</a:t>
            </a:r>
            <a:r>
              <a:rPr sz="1400" spc="-3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их</a:t>
            </a:r>
            <a:r>
              <a:rPr sz="1400" spc="1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6F2F9F"/>
                </a:solidFill>
                <a:latin typeface="Calibri"/>
                <a:cs typeface="Calibri"/>
              </a:rPr>
              <a:t>роли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6F2F9F"/>
                </a:solidFill>
                <a:latin typeface="Calibri"/>
                <a:cs typeface="Calibri"/>
              </a:rPr>
              <a:t>в</a:t>
            </a:r>
            <a:r>
              <a:rPr sz="1400" spc="-5" dirty="0">
                <a:solidFill>
                  <a:srgbClr val="6F2F9F"/>
                </a:solidFill>
                <a:latin typeface="Calibri"/>
                <a:cs typeface="Calibri"/>
              </a:rPr>
              <a:t> оздоровлении </a:t>
            </a:r>
            <a:r>
              <a:rPr sz="1400" spc="-10" dirty="0">
                <a:solidFill>
                  <a:srgbClr val="6F2F9F"/>
                </a:solidFill>
                <a:latin typeface="Calibri"/>
                <a:cs typeface="Calibri"/>
              </a:rPr>
              <a:t>детей.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4401" y="6644437"/>
            <a:ext cx="14268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10" dirty="0">
                <a:solidFill>
                  <a:srgbClr val="94B3D6"/>
                </a:solidFill>
                <a:latin typeface="Calibri"/>
                <a:cs typeface="Calibri"/>
                <a:hlinkClick r:id="rId4"/>
              </a:rPr>
              <a:t>http://mykids.ucoz.ru/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6823" y="333756"/>
            <a:ext cx="6251575" cy="891540"/>
            <a:chOff x="496823" y="333756"/>
            <a:chExt cx="6251575" cy="891540"/>
          </a:xfrm>
        </p:grpSpPr>
        <p:sp>
          <p:nvSpPr>
            <p:cNvPr id="3" name="object 3"/>
            <p:cNvSpPr/>
            <p:nvPr/>
          </p:nvSpPr>
          <p:spPr>
            <a:xfrm>
              <a:off x="509777" y="400812"/>
              <a:ext cx="6225540" cy="811530"/>
            </a:xfrm>
            <a:custGeom>
              <a:avLst/>
              <a:gdLst/>
              <a:ahLst/>
              <a:cxnLst/>
              <a:rect l="l" t="t" r="r" b="b"/>
              <a:pathLst>
                <a:path w="6225540" h="811530">
                  <a:moveTo>
                    <a:pt x="6225540" y="0"/>
                  </a:moveTo>
                  <a:lnTo>
                    <a:pt x="6221283" y="21044"/>
                  </a:lnTo>
                  <a:lnTo>
                    <a:pt x="6209680" y="38242"/>
                  </a:lnTo>
                  <a:lnTo>
                    <a:pt x="6192482" y="49845"/>
                  </a:lnTo>
                  <a:lnTo>
                    <a:pt x="6171438" y="54101"/>
                  </a:lnTo>
                  <a:lnTo>
                    <a:pt x="54101" y="54101"/>
                  </a:lnTo>
                  <a:lnTo>
                    <a:pt x="33041" y="58358"/>
                  </a:lnTo>
                  <a:lnTo>
                    <a:pt x="15844" y="69961"/>
                  </a:lnTo>
                  <a:lnTo>
                    <a:pt x="4251" y="87159"/>
                  </a:lnTo>
                  <a:lnTo>
                    <a:pt x="0" y="108203"/>
                  </a:lnTo>
                  <a:lnTo>
                    <a:pt x="0" y="757427"/>
                  </a:lnTo>
                  <a:lnTo>
                    <a:pt x="4251" y="778472"/>
                  </a:lnTo>
                  <a:lnTo>
                    <a:pt x="15844" y="795670"/>
                  </a:lnTo>
                  <a:lnTo>
                    <a:pt x="33041" y="807273"/>
                  </a:lnTo>
                  <a:lnTo>
                    <a:pt x="54101" y="811529"/>
                  </a:lnTo>
                  <a:lnTo>
                    <a:pt x="75157" y="807273"/>
                  </a:lnTo>
                  <a:lnTo>
                    <a:pt x="92354" y="795670"/>
                  </a:lnTo>
                  <a:lnTo>
                    <a:pt x="103951" y="778472"/>
                  </a:lnTo>
                  <a:lnTo>
                    <a:pt x="108203" y="757427"/>
                  </a:lnTo>
                  <a:lnTo>
                    <a:pt x="108203" y="703326"/>
                  </a:lnTo>
                  <a:lnTo>
                    <a:pt x="6171438" y="703326"/>
                  </a:lnTo>
                  <a:lnTo>
                    <a:pt x="6192482" y="699069"/>
                  </a:lnTo>
                  <a:lnTo>
                    <a:pt x="6209680" y="687466"/>
                  </a:lnTo>
                  <a:lnTo>
                    <a:pt x="6221283" y="670268"/>
                  </a:lnTo>
                  <a:lnTo>
                    <a:pt x="6225540" y="649224"/>
                  </a:lnTo>
                  <a:lnTo>
                    <a:pt x="6225540" y="162305"/>
                  </a:lnTo>
                  <a:lnTo>
                    <a:pt x="54101" y="162305"/>
                  </a:lnTo>
                  <a:lnTo>
                    <a:pt x="54101" y="108203"/>
                  </a:lnTo>
                  <a:lnTo>
                    <a:pt x="56226" y="97655"/>
                  </a:lnTo>
                  <a:lnTo>
                    <a:pt x="62022" y="89058"/>
                  </a:lnTo>
                  <a:lnTo>
                    <a:pt x="70620" y="83272"/>
                  </a:lnTo>
                  <a:lnTo>
                    <a:pt x="81153" y="81152"/>
                  </a:lnTo>
                  <a:lnTo>
                    <a:pt x="6225540" y="81152"/>
                  </a:lnTo>
                  <a:lnTo>
                    <a:pt x="6225540" y="0"/>
                  </a:lnTo>
                  <a:close/>
                </a:path>
                <a:path w="6225540" h="811530">
                  <a:moveTo>
                    <a:pt x="6225540" y="81152"/>
                  </a:moveTo>
                  <a:lnTo>
                    <a:pt x="81153" y="81152"/>
                  </a:lnTo>
                  <a:lnTo>
                    <a:pt x="91680" y="83272"/>
                  </a:lnTo>
                  <a:lnTo>
                    <a:pt x="100279" y="89058"/>
                  </a:lnTo>
                  <a:lnTo>
                    <a:pt x="106077" y="97655"/>
                  </a:lnTo>
                  <a:lnTo>
                    <a:pt x="108203" y="108203"/>
                  </a:lnTo>
                  <a:lnTo>
                    <a:pt x="103951" y="129248"/>
                  </a:lnTo>
                  <a:lnTo>
                    <a:pt x="92354" y="146446"/>
                  </a:lnTo>
                  <a:lnTo>
                    <a:pt x="75157" y="158049"/>
                  </a:lnTo>
                  <a:lnTo>
                    <a:pt x="54101" y="162305"/>
                  </a:lnTo>
                  <a:lnTo>
                    <a:pt x="6225540" y="162305"/>
                  </a:lnTo>
                  <a:lnTo>
                    <a:pt x="6225540" y="81152"/>
                  </a:lnTo>
                  <a:close/>
                </a:path>
                <a:path w="6225540" h="811530">
                  <a:moveTo>
                    <a:pt x="6117336" y="0"/>
                  </a:moveTo>
                  <a:lnTo>
                    <a:pt x="6117336" y="54101"/>
                  </a:lnTo>
                  <a:lnTo>
                    <a:pt x="6171438" y="54101"/>
                  </a:lnTo>
                  <a:lnTo>
                    <a:pt x="6171438" y="27050"/>
                  </a:lnTo>
                  <a:lnTo>
                    <a:pt x="6144387" y="27050"/>
                  </a:lnTo>
                  <a:lnTo>
                    <a:pt x="6133838" y="24931"/>
                  </a:lnTo>
                  <a:lnTo>
                    <a:pt x="6125241" y="19145"/>
                  </a:lnTo>
                  <a:lnTo>
                    <a:pt x="6119455" y="10548"/>
                  </a:lnTo>
                  <a:lnTo>
                    <a:pt x="6117336" y="0"/>
                  </a:lnTo>
                  <a:close/>
                </a:path>
                <a:path w="6225540" h="811530">
                  <a:moveTo>
                    <a:pt x="6171438" y="0"/>
                  </a:moveTo>
                  <a:lnTo>
                    <a:pt x="6169318" y="10548"/>
                  </a:lnTo>
                  <a:lnTo>
                    <a:pt x="6163532" y="19145"/>
                  </a:lnTo>
                  <a:lnTo>
                    <a:pt x="6154935" y="24931"/>
                  </a:lnTo>
                  <a:lnTo>
                    <a:pt x="6144387" y="27050"/>
                  </a:lnTo>
                  <a:lnTo>
                    <a:pt x="6171438" y="27050"/>
                  </a:lnTo>
                  <a:lnTo>
                    <a:pt x="6171438" y="0"/>
                  </a:lnTo>
                  <a:close/>
                </a:path>
              </a:pathLst>
            </a:custGeom>
            <a:solidFill>
              <a:srgbClr val="FBD4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63879" y="346710"/>
              <a:ext cx="6171565" cy="216535"/>
            </a:xfrm>
            <a:custGeom>
              <a:avLst/>
              <a:gdLst/>
              <a:ahLst/>
              <a:cxnLst/>
              <a:rect l="l" t="t" r="r" b="b"/>
              <a:pathLst>
                <a:path w="6171565" h="216534">
                  <a:moveTo>
                    <a:pt x="27051" y="135255"/>
                  </a:moveTo>
                  <a:lnTo>
                    <a:pt x="16518" y="137374"/>
                  </a:lnTo>
                  <a:lnTo>
                    <a:pt x="7920" y="143160"/>
                  </a:lnTo>
                  <a:lnTo>
                    <a:pt x="2124" y="151757"/>
                  </a:lnTo>
                  <a:lnTo>
                    <a:pt x="0" y="162306"/>
                  </a:lnTo>
                  <a:lnTo>
                    <a:pt x="0" y="216408"/>
                  </a:lnTo>
                  <a:lnTo>
                    <a:pt x="21055" y="212151"/>
                  </a:lnTo>
                  <a:lnTo>
                    <a:pt x="38252" y="200548"/>
                  </a:lnTo>
                  <a:lnTo>
                    <a:pt x="49849" y="183350"/>
                  </a:lnTo>
                  <a:lnTo>
                    <a:pt x="54101" y="162306"/>
                  </a:lnTo>
                  <a:lnTo>
                    <a:pt x="51975" y="151757"/>
                  </a:lnTo>
                  <a:lnTo>
                    <a:pt x="46177" y="143160"/>
                  </a:lnTo>
                  <a:lnTo>
                    <a:pt x="37578" y="137374"/>
                  </a:lnTo>
                  <a:lnTo>
                    <a:pt x="27051" y="135255"/>
                  </a:lnTo>
                  <a:close/>
                </a:path>
                <a:path w="6171565" h="216534">
                  <a:moveTo>
                    <a:pt x="6171438" y="54102"/>
                  </a:moveTo>
                  <a:lnTo>
                    <a:pt x="6117336" y="54102"/>
                  </a:lnTo>
                  <a:lnTo>
                    <a:pt x="6117336" y="108204"/>
                  </a:lnTo>
                  <a:lnTo>
                    <a:pt x="6138380" y="103947"/>
                  </a:lnTo>
                  <a:lnTo>
                    <a:pt x="6155578" y="92344"/>
                  </a:lnTo>
                  <a:lnTo>
                    <a:pt x="6167181" y="75146"/>
                  </a:lnTo>
                  <a:lnTo>
                    <a:pt x="6171438" y="54102"/>
                  </a:lnTo>
                  <a:close/>
                </a:path>
                <a:path w="6171565" h="216534">
                  <a:moveTo>
                    <a:pt x="6117336" y="0"/>
                  </a:moveTo>
                  <a:lnTo>
                    <a:pt x="6096291" y="4256"/>
                  </a:lnTo>
                  <a:lnTo>
                    <a:pt x="6079093" y="15859"/>
                  </a:lnTo>
                  <a:lnTo>
                    <a:pt x="6067490" y="33057"/>
                  </a:lnTo>
                  <a:lnTo>
                    <a:pt x="6063234" y="54102"/>
                  </a:lnTo>
                  <a:lnTo>
                    <a:pt x="6065353" y="64650"/>
                  </a:lnTo>
                  <a:lnTo>
                    <a:pt x="6071139" y="73247"/>
                  </a:lnTo>
                  <a:lnTo>
                    <a:pt x="6079736" y="79033"/>
                  </a:lnTo>
                  <a:lnTo>
                    <a:pt x="6090285" y="81153"/>
                  </a:lnTo>
                  <a:lnTo>
                    <a:pt x="6100833" y="79033"/>
                  </a:lnTo>
                  <a:lnTo>
                    <a:pt x="6109430" y="73247"/>
                  </a:lnTo>
                  <a:lnTo>
                    <a:pt x="6115216" y="64650"/>
                  </a:lnTo>
                  <a:lnTo>
                    <a:pt x="6117336" y="54102"/>
                  </a:lnTo>
                  <a:lnTo>
                    <a:pt x="6171438" y="54102"/>
                  </a:lnTo>
                  <a:lnTo>
                    <a:pt x="6167181" y="33057"/>
                  </a:lnTo>
                  <a:lnTo>
                    <a:pt x="6155578" y="15859"/>
                  </a:lnTo>
                  <a:lnTo>
                    <a:pt x="6138380" y="4256"/>
                  </a:lnTo>
                  <a:lnTo>
                    <a:pt x="6117336" y="0"/>
                  </a:lnTo>
                  <a:close/>
                </a:path>
              </a:pathLst>
            </a:custGeom>
            <a:solidFill>
              <a:srgbClr val="CAAB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09777" y="346710"/>
              <a:ext cx="6225540" cy="866140"/>
            </a:xfrm>
            <a:custGeom>
              <a:avLst/>
              <a:gdLst/>
              <a:ahLst/>
              <a:cxnLst/>
              <a:rect l="l" t="t" r="r" b="b"/>
              <a:pathLst>
                <a:path w="6225540" h="866140">
                  <a:moveTo>
                    <a:pt x="0" y="162306"/>
                  </a:moveTo>
                  <a:lnTo>
                    <a:pt x="4251" y="141261"/>
                  </a:lnTo>
                  <a:lnTo>
                    <a:pt x="15844" y="124063"/>
                  </a:lnTo>
                  <a:lnTo>
                    <a:pt x="33041" y="112460"/>
                  </a:lnTo>
                  <a:lnTo>
                    <a:pt x="54101" y="108204"/>
                  </a:lnTo>
                  <a:lnTo>
                    <a:pt x="6117336" y="108204"/>
                  </a:lnTo>
                  <a:lnTo>
                    <a:pt x="6117336" y="54102"/>
                  </a:lnTo>
                  <a:lnTo>
                    <a:pt x="6121592" y="33057"/>
                  </a:lnTo>
                  <a:lnTo>
                    <a:pt x="6133195" y="15859"/>
                  </a:lnTo>
                  <a:lnTo>
                    <a:pt x="6150393" y="4256"/>
                  </a:lnTo>
                  <a:lnTo>
                    <a:pt x="6171438" y="0"/>
                  </a:lnTo>
                  <a:lnTo>
                    <a:pt x="6192482" y="4256"/>
                  </a:lnTo>
                  <a:lnTo>
                    <a:pt x="6209680" y="15859"/>
                  </a:lnTo>
                  <a:lnTo>
                    <a:pt x="6221283" y="33057"/>
                  </a:lnTo>
                  <a:lnTo>
                    <a:pt x="6225540" y="54102"/>
                  </a:lnTo>
                  <a:lnTo>
                    <a:pt x="6225540" y="703326"/>
                  </a:lnTo>
                  <a:lnTo>
                    <a:pt x="6221283" y="724370"/>
                  </a:lnTo>
                  <a:lnTo>
                    <a:pt x="6209680" y="741568"/>
                  </a:lnTo>
                  <a:lnTo>
                    <a:pt x="6192482" y="753171"/>
                  </a:lnTo>
                  <a:lnTo>
                    <a:pt x="6171438" y="757428"/>
                  </a:lnTo>
                  <a:lnTo>
                    <a:pt x="108203" y="757428"/>
                  </a:lnTo>
                  <a:lnTo>
                    <a:pt x="108203" y="811530"/>
                  </a:lnTo>
                  <a:lnTo>
                    <a:pt x="103952" y="832574"/>
                  </a:lnTo>
                  <a:lnTo>
                    <a:pt x="92359" y="849772"/>
                  </a:lnTo>
                  <a:lnTo>
                    <a:pt x="75162" y="861375"/>
                  </a:lnTo>
                  <a:lnTo>
                    <a:pt x="54101" y="865632"/>
                  </a:lnTo>
                  <a:lnTo>
                    <a:pt x="33048" y="861375"/>
                  </a:lnTo>
                  <a:lnTo>
                    <a:pt x="15855" y="849772"/>
                  </a:lnTo>
                  <a:lnTo>
                    <a:pt x="4263" y="832574"/>
                  </a:lnTo>
                  <a:lnTo>
                    <a:pt x="12" y="811530"/>
                  </a:lnTo>
                  <a:lnTo>
                    <a:pt x="0" y="162306"/>
                  </a:lnTo>
                  <a:close/>
                </a:path>
              </a:pathLst>
            </a:custGeom>
            <a:ln w="25908">
              <a:solidFill>
                <a:srgbClr val="1EF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14159" y="387858"/>
              <a:ext cx="134111" cy="8000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6823" y="469011"/>
              <a:ext cx="134112" cy="10706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17981" y="509016"/>
              <a:ext cx="0" cy="595630"/>
            </a:xfrm>
            <a:custGeom>
              <a:avLst/>
              <a:gdLst/>
              <a:ahLst/>
              <a:cxnLst/>
              <a:rect l="l" t="t" r="r" b="b"/>
              <a:pathLst>
                <a:path h="595630">
                  <a:moveTo>
                    <a:pt x="0" y="0"/>
                  </a:moveTo>
                  <a:lnTo>
                    <a:pt x="0" y="595122"/>
                  </a:lnTo>
                </a:path>
              </a:pathLst>
            </a:custGeom>
            <a:ln w="25908">
              <a:solidFill>
                <a:srgbClr val="1EF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17549" y="582294"/>
            <a:ext cx="546290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ФОРМЫ</a:t>
            </a:r>
            <a:r>
              <a:rPr spc="10" dirty="0"/>
              <a:t> </a:t>
            </a:r>
            <a:r>
              <a:rPr spc="-10" dirty="0"/>
              <a:t>ВЗАИМОДЕЙСТВИЯ</a:t>
            </a:r>
            <a:r>
              <a:rPr spc="50" dirty="0"/>
              <a:t> </a:t>
            </a:r>
            <a:r>
              <a:rPr spc="-5" dirty="0"/>
              <a:t>С</a:t>
            </a:r>
            <a:r>
              <a:rPr spc="-20" dirty="0"/>
              <a:t> </a:t>
            </a:r>
            <a:r>
              <a:rPr spc="-15" dirty="0"/>
              <a:t>РОДИТЕЛЯМИ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81000" y="1378800"/>
            <a:ext cx="3821429" cy="27834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</a:t>
            </a:r>
            <a:r>
              <a:rPr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буклеты.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уголки</a:t>
            </a: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Консультации,</a:t>
            </a:r>
            <a:r>
              <a:rPr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</a:t>
            </a:r>
            <a:r>
              <a:rPr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085" marR="1212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</a:t>
            </a:r>
            <a:r>
              <a:rPr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спортивных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праздников,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досугов,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развлечений</a:t>
            </a:r>
            <a:r>
              <a:rPr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участием</a:t>
            </a:r>
            <a:r>
              <a:rPr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собрания</a:t>
            </a:r>
            <a:r>
              <a:rPr lang="ru-RU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19600" y="1378800"/>
            <a:ext cx="2042159" cy="2237106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14401" y="6644437"/>
            <a:ext cx="14268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10" dirty="0">
                <a:solidFill>
                  <a:srgbClr val="94B3D6"/>
                </a:solidFill>
                <a:latin typeface="Calibri"/>
                <a:cs typeface="Calibri"/>
                <a:hlinkClick r:id="rId5"/>
              </a:rPr>
              <a:t>http://mykids.ucoz.ru/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2" name="Рисунок 11" descr="Изображение выглядит как текст, бумага, Бумажное изделие, письмо&#10;&#10;Автоматически созданное описание">
            <a:extLst>
              <a:ext uri="{FF2B5EF4-FFF2-40B4-BE49-F238E27FC236}">
                <a16:creationId xmlns:a16="http://schemas.microsoft.com/office/drawing/2014/main" xmlns="" id="{2EBBFA1D-E61D-6B2F-1C65-A0B07C4583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000" y="4199554"/>
            <a:ext cx="3937000" cy="207615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90600" y="381000"/>
            <a:ext cx="5414643" cy="925132"/>
            <a:chOff x="1424876" y="217868"/>
            <a:chExt cx="4893945" cy="782320"/>
          </a:xfrm>
        </p:grpSpPr>
        <p:sp>
          <p:nvSpPr>
            <p:cNvPr id="3" name="object 3"/>
            <p:cNvSpPr/>
            <p:nvPr/>
          </p:nvSpPr>
          <p:spPr>
            <a:xfrm>
              <a:off x="1437893" y="278130"/>
              <a:ext cx="4867910" cy="708660"/>
            </a:xfrm>
            <a:custGeom>
              <a:avLst/>
              <a:gdLst/>
              <a:ahLst/>
              <a:cxnLst/>
              <a:rect l="l" t="t" r="r" b="b"/>
              <a:pathLst>
                <a:path w="4867910" h="708660">
                  <a:moveTo>
                    <a:pt x="4867656" y="0"/>
                  </a:moveTo>
                  <a:lnTo>
                    <a:pt x="4863935" y="18365"/>
                  </a:lnTo>
                  <a:lnTo>
                    <a:pt x="4853797" y="33385"/>
                  </a:lnTo>
                  <a:lnTo>
                    <a:pt x="4838777" y="43523"/>
                  </a:lnTo>
                  <a:lnTo>
                    <a:pt x="4820411" y="47244"/>
                  </a:lnTo>
                  <a:lnTo>
                    <a:pt x="47243" y="47244"/>
                  </a:lnTo>
                  <a:lnTo>
                    <a:pt x="28878" y="50964"/>
                  </a:lnTo>
                  <a:lnTo>
                    <a:pt x="13858" y="61102"/>
                  </a:lnTo>
                  <a:lnTo>
                    <a:pt x="3720" y="76122"/>
                  </a:lnTo>
                  <a:lnTo>
                    <a:pt x="0" y="94487"/>
                  </a:lnTo>
                  <a:lnTo>
                    <a:pt x="0" y="661416"/>
                  </a:lnTo>
                  <a:lnTo>
                    <a:pt x="3720" y="679781"/>
                  </a:lnTo>
                  <a:lnTo>
                    <a:pt x="13858" y="694801"/>
                  </a:lnTo>
                  <a:lnTo>
                    <a:pt x="28878" y="704939"/>
                  </a:lnTo>
                  <a:lnTo>
                    <a:pt x="47243" y="708660"/>
                  </a:lnTo>
                  <a:lnTo>
                    <a:pt x="65609" y="704939"/>
                  </a:lnTo>
                  <a:lnTo>
                    <a:pt x="80629" y="694801"/>
                  </a:lnTo>
                  <a:lnTo>
                    <a:pt x="90767" y="679781"/>
                  </a:lnTo>
                  <a:lnTo>
                    <a:pt x="94487" y="661416"/>
                  </a:lnTo>
                  <a:lnTo>
                    <a:pt x="94487" y="614172"/>
                  </a:lnTo>
                  <a:lnTo>
                    <a:pt x="4820411" y="614172"/>
                  </a:lnTo>
                  <a:lnTo>
                    <a:pt x="4838777" y="610451"/>
                  </a:lnTo>
                  <a:lnTo>
                    <a:pt x="4853797" y="600313"/>
                  </a:lnTo>
                  <a:lnTo>
                    <a:pt x="4863935" y="585293"/>
                  </a:lnTo>
                  <a:lnTo>
                    <a:pt x="4867656" y="566928"/>
                  </a:lnTo>
                  <a:lnTo>
                    <a:pt x="4867656" y="141732"/>
                  </a:lnTo>
                  <a:lnTo>
                    <a:pt x="47243" y="141732"/>
                  </a:lnTo>
                  <a:lnTo>
                    <a:pt x="47243" y="94487"/>
                  </a:lnTo>
                  <a:lnTo>
                    <a:pt x="49095" y="85278"/>
                  </a:lnTo>
                  <a:lnTo>
                    <a:pt x="54149" y="77771"/>
                  </a:lnTo>
                  <a:lnTo>
                    <a:pt x="61656" y="72717"/>
                  </a:lnTo>
                  <a:lnTo>
                    <a:pt x="70865" y="70866"/>
                  </a:lnTo>
                  <a:lnTo>
                    <a:pt x="4867656" y="70866"/>
                  </a:lnTo>
                  <a:lnTo>
                    <a:pt x="4867656" y="0"/>
                  </a:lnTo>
                  <a:close/>
                </a:path>
                <a:path w="4867910" h="708660">
                  <a:moveTo>
                    <a:pt x="4867656" y="70866"/>
                  </a:moveTo>
                  <a:lnTo>
                    <a:pt x="70865" y="70866"/>
                  </a:lnTo>
                  <a:lnTo>
                    <a:pt x="80075" y="72717"/>
                  </a:lnTo>
                  <a:lnTo>
                    <a:pt x="87582" y="77771"/>
                  </a:lnTo>
                  <a:lnTo>
                    <a:pt x="92636" y="85278"/>
                  </a:lnTo>
                  <a:lnTo>
                    <a:pt x="94487" y="94487"/>
                  </a:lnTo>
                  <a:lnTo>
                    <a:pt x="90767" y="112853"/>
                  </a:lnTo>
                  <a:lnTo>
                    <a:pt x="80629" y="127873"/>
                  </a:lnTo>
                  <a:lnTo>
                    <a:pt x="65609" y="138011"/>
                  </a:lnTo>
                  <a:lnTo>
                    <a:pt x="47243" y="141732"/>
                  </a:lnTo>
                  <a:lnTo>
                    <a:pt x="4867656" y="141732"/>
                  </a:lnTo>
                  <a:lnTo>
                    <a:pt x="4867656" y="70866"/>
                  </a:lnTo>
                  <a:close/>
                </a:path>
                <a:path w="4867910" h="708660">
                  <a:moveTo>
                    <a:pt x="4773168" y="0"/>
                  </a:moveTo>
                  <a:lnTo>
                    <a:pt x="4773168" y="47244"/>
                  </a:lnTo>
                  <a:lnTo>
                    <a:pt x="4820411" y="47244"/>
                  </a:lnTo>
                  <a:lnTo>
                    <a:pt x="4820411" y="23622"/>
                  </a:lnTo>
                  <a:lnTo>
                    <a:pt x="4796790" y="23622"/>
                  </a:lnTo>
                  <a:lnTo>
                    <a:pt x="4787580" y="21770"/>
                  </a:lnTo>
                  <a:lnTo>
                    <a:pt x="4780073" y="16716"/>
                  </a:lnTo>
                  <a:lnTo>
                    <a:pt x="4775019" y="9209"/>
                  </a:lnTo>
                  <a:lnTo>
                    <a:pt x="4773168" y="0"/>
                  </a:lnTo>
                  <a:close/>
                </a:path>
                <a:path w="4867910" h="708660">
                  <a:moveTo>
                    <a:pt x="4820411" y="0"/>
                  </a:moveTo>
                  <a:lnTo>
                    <a:pt x="4818560" y="9209"/>
                  </a:lnTo>
                  <a:lnTo>
                    <a:pt x="4813506" y="16716"/>
                  </a:lnTo>
                  <a:lnTo>
                    <a:pt x="4805999" y="21770"/>
                  </a:lnTo>
                  <a:lnTo>
                    <a:pt x="4796790" y="23622"/>
                  </a:lnTo>
                  <a:lnTo>
                    <a:pt x="4820411" y="23622"/>
                  </a:lnTo>
                  <a:lnTo>
                    <a:pt x="4820411" y="0"/>
                  </a:lnTo>
                  <a:close/>
                </a:path>
              </a:pathLst>
            </a:custGeom>
            <a:solidFill>
              <a:srgbClr val="FBD4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85137" y="230886"/>
              <a:ext cx="4820920" cy="189230"/>
            </a:xfrm>
            <a:custGeom>
              <a:avLst/>
              <a:gdLst/>
              <a:ahLst/>
              <a:cxnLst/>
              <a:rect l="l" t="t" r="r" b="b"/>
              <a:pathLst>
                <a:path w="4820920" h="189229">
                  <a:moveTo>
                    <a:pt x="23621" y="118110"/>
                  </a:moveTo>
                  <a:lnTo>
                    <a:pt x="14412" y="119961"/>
                  </a:lnTo>
                  <a:lnTo>
                    <a:pt x="6905" y="125015"/>
                  </a:lnTo>
                  <a:lnTo>
                    <a:pt x="1851" y="132522"/>
                  </a:lnTo>
                  <a:lnTo>
                    <a:pt x="0" y="141732"/>
                  </a:lnTo>
                  <a:lnTo>
                    <a:pt x="0" y="188976"/>
                  </a:lnTo>
                  <a:lnTo>
                    <a:pt x="18365" y="185255"/>
                  </a:lnTo>
                  <a:lnTo>
                    <a:pt x="33385" y="175117"/>
                  </a:lnTo>
                  <a:lnTo>
                    <a:pt x="43523" y="160097"/>
                  </a:lnTo>
                  <a:lnTo>
                    <a:pt x="47243" y="141732"/>
                  </a:lnTo>
                  <a:lnTo>
                    <a:pt x="45392" y="132522"/>
                  </a:lnTo>
                  <a:lnTo>
                    <a:pt x="40338" y="125015"/>
                  </a:lnTo>
                  <a:lnTo>
                    <a:pt x="32831" y="119961"/>
                  </a:lnTo>
                  <a:lnTo>
                    <a:pt x="23621" y="118110"/>
                  </a:lnTo>
                  <a:close/>
                </a:path>
                <a:path w="4820920" h="189229">
                  <a:moveTo>
                    <a:pt x="4820412" y="47244"/>
                  </a:moveTo>
                  <a:lnTo>
                    <a:pt x="4773168" y="47244"/>
                  </a:lnTo>
                  <a:lnTo>
                    <a:pt x="4773168" y="94488"/>
                  </a:lnTo>
                  <a:lnTo>
                    <a:pt x="4791533" y="90767"/>
                  </a:lnTo>
                  <a:lnTo>
                    <a:pt x="4806553" y="80629"/>
                  </a:lnTo>
                  <a:lnTo>
                    <a:pt x="4816691" y="65609"/>
                  </a:lnTo>
                  <a:lnTo>
                    <a:pt x="4820412" y="47244"/>
                  </a:lnTo>
                  <a:close/>
                </a:path>
                <a:path w="4820920" h="189229">
                  <a:moveTo>
                    <a:pt x="4773168" y="0"/>
                  </a:moveTo>
                  <a:lnTo>
                    <a:pt x="4754802" y="3720"/>
                  </a:lnTo>
                  <a:lnTo>
                    <a:pt x="4739782" y="13858"/>
                  </a:lnTo>
                  <a:lnTo>
                    <a:pt x="4729644" y="28878"/>
                  </a:lnTo>
                  <a:lnTo>
                    <a:pt x="4725924" y="47244"/>
                  </a:lnTo>
                  <a:lnTo>
                    <a:pt x="4727775" y="56453"/>
                  </a:lnTo>
                  <a:lnTo>
                    <a:pt x="4732829" y="63960"/>
                  </a:lnTo>
                  <a:lnTo>
                    <a:pt x="4740336" y="69014"/>
                  </a:lnTo>
                  <a:lnTo>
                    <a:pt x="4749546" y="70866"/>
                  </a:lnTo>
                  <a:lnTo>
                    <a:pt x="4758755" y="69014"/>
                  </a:lnTo>
                  <a:lnTo>
                    <a:pt x="4766262" y="63960"/>
                  </a:lnTo>
                  <a:lnTo>
                    <a:pt x="4771316" y="56453"/>
                  </a:lnTo>
                  <a:lnTo>
                    <a:pt x="4773168" y="47244"/>
                  </a:lnTo>
                  <a:lnTo>
                    <a:pt x="4820412" y="47244"/>
                  </a:lnTo>
                  <a:lnTo>
                    <a:pt x="4816691" y="28878"/>
                  </a:lnTo>
                  <a:lnTo>
                    <a:pt x="4806553" y="13858"/>
                  </a:lnTo>
                  <a:lnTo>
                    <a:pt x="4791533" y="3720"/>
                  </a:lnTo>
                  <a:lnTo>
                    <a:pt x="4773168" y="0"/>
                  </a:lnTo>
                  <a:close/>
                </a:path>
              </a:pathLst>
            </a:custGeom>
            <a:solidFill>
              <a:srgbClr val="CAAB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37893" y="230886"/>
              <a:ext cx="4867910" cy="756285"/>
            </a:xfrm>
            <a:custGeom>
              <a:avLst/>
              <a:gdLst/>
              <a:ahLst/>
              <a:cxnLst/>
              <a:rect l="l" t="t" r="r" b="b"/>
              <a:pathLst>
                <a:path w="4867910" h="756285">
                  <a:moveTo>
                    <a:pt x="0" y="141732"/>
                  </a:moveTo>
                  <a:lnTo>
                    <a:pt x="3720" y="123366"/>
                  </a:lnTo>
                  <a:lnTo>
                    <a:pt x="13858" y="108346"/>
                  </a:lnTo>
                  <a:lnTo>
                    <a:pt x="28878" y="98208"/>
                  </a:lnTo>
                  <a:lnTo>
                    <a:pt x="47243" y="94488"/>
                  </a:lnTo>
                  <a:lnTo>
                    <a:pt x="4773168" y="94488"/>
                  </a:lnTo>
                  <a:lnTo>
                    <a:pt x="4773168" y="47244"/>
                  </a:lnTo>
                  <a:lnTo>
                    <a:pt x="4776888" y="28878"/>
                  </a:lnTo>
                  <a:lnTo>
                    <a:pt x="4787026" y="13858"/>
                  </a:lnTo>
                  <a:lnTo>
                    <a:pt x="4802046" y="3720"/>
                  </a:lnTo>
                  <a:lnTo>
                    <a:pt x="4820411" y="0"/>
                  </a:lnTo>
                  <a:lnTo>
                    <a:pt x="4838777" y="3720"/>
                  </a:lnTo>
                  <a:lnTo>
                    <a:pt x="4853797" y="13858"/>
                  </a:lnTo>
                  <a:lnTo>
                    <a:pt x="4863935" y="28878"/>
                  </a:lnTo>
                  <a:lnTo>
                    <a:pt x="4867656" y="47244"/>
                  </a:lnTo>
                  <a:lnTo>
                    <a:pt x="4867656" y="614172"/>
                  </a:lnTo>
                  <a:lnTo>
                    <a:pt x="4863935" y="632537"/>
                  </a:lnTo>
                  <a:lnTo>
                    <a:pt x="4853797" y="647557"/>
                  </a:lnTo>
                  <a:lnTo>
                    <a:pt x="4838777" y="657695"/>
                  </a:lnTo>
                  <a:lnTo>
                    <a:pt x="4820411" y="661416"/>
                  </a:lnTo>
                  <a:lnTo>
                    <a:pt x="94487" y="661416"/>
                  </a:lnTo>
                  <a:lnTo>
                    <a:pt x="94487" y="708660"/>
                  </a:lnTo>
                  <a:lnTo>
                    <a:pt x="90767" y="727025"/>
                  </a:lnTo>
                  <a:lnTo>
                    <a:pt x="80629" y="742045"/>
                  </a:lnTo>
                  <a:lnTo>
                    <a:pt x="65609" y="752183"/>
                  </a:lnTo>
                  <a:lnTo>
                    <a:pt x="47243" y="755904"/>
                  </a:lnTo>
                  <a:lnTo>
                    <a:pt x="28878" y="752183"/>
                  </a:lnTo>
                  <a:lnTo>
                    <a:pt x="13858" y="742045"/>
                  </a:lnTo>
                  <a:lnTo>
                    <a:pt x="3720" y="727025"/>
                  </a:lnTo>
                  <a:lnTo>
                    <a:pt x="0" y="708660"/>
                  </a:lnTo>
                  <a:lnTo>
                    <a:pt x="0" y="141732"/>
                  </a:lnTo>
                  <a:close/>
                </a:path>
              </a:pathLst>
            </a:custGeom>
            <a:ln w="25908">
              <a:solidFill>
                <a:srgbClr val="1EF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98108" y="265176"/>
              <a:ext cx="120395" cy="731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4939" y="336042"/>
              <a:ext cx="120395" cy="9677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532381" y="372618"/>
              <a:ext cx="0" cy="520065"/>
            </a:xfrm>
            <a:custGeom>
              <a:avLst/>
              <a:gdLst/>
              <a:ahLst/>
              <a:cxnLst/>
              <a:rect l="l" t="t" r="r" b="b"/>
              <a:pathLst>
                <a:path h="520065">
                  <a:moveTo>
                    <a:pt x="0" y="0"/>
                  </a:moveTo>
                  <a:lnTo>
                    <a:pt x="0" y="519684"/>
                  </a:lnTo>
                </a:path>
              </a:pathLst>
            </a:custGeom>
            <a:ln w="25908">
              <a:solidFill>
                <a:srgbClr val="1EF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89223" y="652808"/>
            <a:ext cx="5414643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</a:t>
            </a:r>
            <a:r>
              <a:rPr sz="2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ФИЗКУЛЬТУРОЙ</a:t>
            </a:r>
            <a:r>
              <a:rPr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14401" y="6644437"/>
            <a:ext cx="14268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10" dirty="0">
                <a:solidFill>
                  <a:srgbClr val="94B3D6"/>
                </a:solidFill>
                <a:latin typeface="Calibri"/>
                <a:cs typeface="Calibri"/>
                <a:hlinkClick r:id="rId4"/>
              </a:rPr>
              <a:t>http://mykids.ucoz.ru/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1" name="Рисунок 10" descr="Изображение выглядит как обувь, Человеческое лицо, одежда, сте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4D81ABDB-1D39-AE5D-DDDE-36D4F5C4FB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6325" y="3647146"/>
            <a:ext cx="1988705" cy="265160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в помещении, рождественская елка, рождество, занавес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2A806C26-E923-CD23-63B7-4E44387FDC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7109" y="2427251"/>
            <a:ext cx="2186964" cy="2915952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на открытом воздухе, плавание, отдых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8C39C7D2-F4BF-ED03-86C1-AD0760A9CC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6641" y="1179003"/>
            <a:ext cx="2448074" cy="204985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человек, одежда, рождественская елка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xmlns="" id="{CB8F91B2-F516-2CBB-220D-0CF2071CDB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406" y="2427251"/>
            <a:ext cx="1818840" cy="242512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3F7D5C8-33AB-7539-72BB-D556F1668D7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533400"/>
            <a:ext cx="3615241" cy="7376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7858A90-F449-51B6-C1D7-605938ED2308}"/>
              </a:ext>
            </a:extLst>
          </p:cNvPr>
          <p:cNvSpPr txBox="1"/>
          <p:nvPr/>
        </p:nvSpPr>
        <p:spPr>
          <a:xfrm>
            <a:off x="2247899" y="671407"/>
            <a:ext cx="29294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ЭТАПЫ ПРОЕКТА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C843369-EB0F-662F-7216-B54428C14E48}"/>
              </a:ext>
            </a:extLst>
          </p:cNvPr>
          <p:cNvSpPr txBox="1"/>
          <p:nvPr/>
        </p:nvSpPr>
        <p:spPr>
          <a:xfrm>
            <a:off x="304800" y="1348035"/>
            <a:ext cx="6629400" cy="1260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</a:pPr>
            <a:r>
              <a:rPr lang="ru-RU" sz="24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III. Заключительный.</a:t>
            </a:r>
          </a:p>
          <a:p>
            <a:pPr indent="450215" algn="just">
              <a:lnSpc>
                <a:spcPts val="1800"/>
              </a:lnSpc>
            </a:pPr>
            <a:endParaRPr lang="ru-RU" sz="2400" b="0" i="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ts val="1800"/>
              </a:lnSpc>
            </a:pPr>
            <a:r>
              <a:rPr lang="ru-RU" sz="24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1.Тематическая выставка детских рисунков.</a:t>
            </a:r>
          </a:p>
          <a:p>
            <a:pPr indent="450215" algn="just">
              <a:lnSpc>
                <a:spcPts val="1800"/>
              </a:lnSpc>
            </a:pPr>
            <a:endParaRPr lang="ru-RU" sz="2400" b="0" i="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ts val="1800"/>
              </a:lnSpc>
            </a:pPr>
            <a:r>
              <a:rPr lang="ru-RU" sz="24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Развлечение «Моё здоровье».</a:t>
            </a:r>
            <a:endParaRPr lang="ru-RU" sz="2400" b="0" i="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Изображение выглядит как текст, Бумажное изделие, бумага, канцтовары&#10;&#10;Автоматически созданное описание">
            <a:extLst>
              <a:ext uri="{FF2B5EF4-FFF2-40B4-BE49-F238E27FC236}">
                <a16:creationId xmlns:a16="http://schemas.microsoft.com/office/drawing/2014/main" xmlns="" id="{460D2679-305A-4D1F-338D-6FD3893A9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7800" y="2929043"/>
            <a:ext cx="43434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8833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одежда, в помещении, обувь&#10;&#10;Автоматически созданное описание">
            <a:extLst>
              <a:ext uri="{FF2B5EF4-FFF2-40B4-BE49-F238E27FC236}">
                <a16:creationId xmlns:a16="http://schemas.microsoft.com/office/drawing/2014/main" xmlns="" id="{357D00DD-32AD-522C-9F51-AF9E1209F4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1066800"/>
            <a:ext cx="3048000" cy="2286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одежда, обувь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xmlns="" id="{0B2634B8-18D0-0919-3671-878A72F044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6300" y="3520441"/>
            <a:ext cx="2057400" cy="2743200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одежда, в помещении, обувь&#10;&#10;Автоматически созданное описание">
            <a:extLst>
              <a:ext uri="{FF2B5EF4-FFF2-40B4-BE49-F238E27FC236}">
                <a16:creationId xmlns:a16="http://schemas.microsoft.com/office/drawing/2014/main" xmlns="" id="{76DB40F6-A375-FED3-9DFF-782D5BDBD3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9040" y="934720"/>
            <a:ext cx="3007360" cy="2255520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одежда, обувь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xmlns="" id="{2131B516-8120-D450-A646-6B03EFA578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8400" y="3698241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5005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дежда, человек, ребенок, начинающий ходить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xmlns="" id="{28490BEC-09D6-CE92-4684-4BF5ECC2C7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6200" y="1066800"/>
            <a:ext cx="3041600" cy="2281200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одежда, Совместное участие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xmlns="" id="{1CC9AF03-CD87-B651-E50B-7DA5A6A213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400" y="1066800"/>
            <a:ext cx="3041600" cy="2281200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одежда, в помещении, спор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96EE22D-6DB1-1DB3-DC75-8513F9B5C1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1200" y="3657600"/>
            <a:ext cx="35814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30442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77924" y="380743"/>
            <a:ext cx="3986783" cy="721360"/>
            <a:chOff x="1391411" y="549402"/>
            <a:chExt cx="3986783" cy="721360"/>
          </a:xfrm>
        </p:grpSpPr>
        <p:sp>
          <p:nvSpPr>
            <p:cNvPr id="3" name="object 3"/>
            <p:cNvSpPr/>
            <p:nvPr/>
          </p:nvSpPr>
          <p:spPr>
            <a:xfrm>
              <a:off x="1404365" y="594487"/>
              <a:ext cx="3961129" cy="676275"/>
            </a:xfrm>
            <a:custGeom>
              <a:avLst/>
              <a:gdLst/>
              <a:ahLst/>
              <a:cxnLst/>
              <a:rect l="l" t="t" r="r" b="b"/>
              <a:pathLst>
                <a:path w="3961129" h="676275">
                  <a:moveTo>
                    <a:pt x="3960876" y="0"/>
                  </a:moveTo>
                  <a:lnTo>
                    <a:pt x="3957331" y="17545"/>
                  </a:lnTo>
                  <a:lnTo>
                    <a:pt x="3947667" y="31876"/>
                  </a:lnTo>
                  <a:lnTo>
                    <a:pt x="3933336" y="41540"/>
                  </a:lnTo>
                  <a:lnTo>
                    <a:pt x="3915791" y="45085"/>
                  </a:lnTo>
                  <a:lnTo>
                    <a:pt x="45084" y="45085"/>
                  </a:lnTo>
                  <a:lnTo>
                    <a:pt x="27539" y="48609"/>
                  </a:lnTo>
                  <a:lnTo>
                    <a:pt x="13207" y="58229"/>
                  </a:lnTo>
                  <a:lnTo>
                    <a:pt x="3544" y="72516"/>
                  </a:lnTo>
                  <a:lnTo>
                    <a:pt x="0" y="90042"/>
                  </a:lnTo>
                  <a:lnTo>
                    <a:pt x="0" y="630682"/>
                  </a:lnTo>
                  <a:lnTo>
                    <a:pt x="3544" y="648227"/>
                  </a:lnTo>
                  <a:lnTo>
                    <a:pt x="13207" y="662558"/>
                  </a:lnTo>
                  <a:lnTo>
                    <a:pt x="27539" y="672222"/>
                  </a:lnTo>
                  <a:lnTo>
                    <a:pt x="45084" y="675766"/>
                  </a:lnTo>
                  <a:lnTo>
                    <a:pt x="62630" y="672222"/>
                  </a:lnTo>
                  <a:lnTo>
                    <a:pt x="76962" y="662558"/>
                  </a:lnTo>
                  <a:lnTo>
                    <a:pt x="86625" y="648227"/>
                  </a:lnTo>
                  <a:lnTo>
                    <a:pt x="90170" y="630682"/>
                  </a:lnTo>
                  <a:lnTo>
                    <a:pt x="90170" y="585597"/>
                  </a:lnTo>
                  <a:lnTo>
                    <a:pt x="3915791" y="585597"/>
                  </a:lnTo>
                  <a:lnTo>
                    <a:pt x="3933336" y="582072"/>
                  </a:lnTo>
                  <a:lnTo>
                    <a:pt x="3947667" y="572452"/>
                  </a:lnTo>
                  <a:lnTo>
                    <a:pt x="3957331" y="558164"/>
                  </a:lnTo>
                  <a:lnTo>
                    <a:pt x="3960876" y="540638"/>
                  </a:lnTo>
                  <a:lnTo>
                    <a:pt x="3960876" y="135127"/>
                  </a:lnTo>
                  <a:lnTo>
                    <a:pt x="45084" y="135127"/>
                  </a:lnTo>
                  <a:lnTo>
                    <a:pt x="45084" y="90042"/>
                  </a:lnTo>
                  <a:lnTo>
                    <a:pt x="46847" y="81280"/>
                  </a:lnTo>
                  <a:lnTo>
                    <a:pt x="51657" y="74136"/>
                  </a:lnTo>
                  <a:lnTo>
                    <a:pt x="58801" y="69326"/>
                  </a:lnTo>
                  <a:lnTo>
                    <a:pt x="67564" y="67563"/>
                  </a:lnTo>
                  <a:lnTo>
                    <a:pt x="3960876" y="67563"/>
                  </a:lnTo>
                  <a:lnTo>
                    <a:pt x="3960876" y="0"/>
                  </a:lnTo>
                  <a:close/>
                </a:path>
                <a:path w="3961129" h="676275">
                  <a:moveTo>
                    <a:pt x="3960876" y="67563"/>
                  </a:moveTo>
                  <a:lnTo>
                    <a:pt x="67564" y="67563"/>
                  </a:lnTo>
                  <a:lnTo>
                    <a:pt x="76346" y="69326"/>
                  </a:lnTo>
                  <a:lnTo>
                    <a:pt x="83534" y="74136"/>
                  </a:lnTo>
                  <a:lnTo>
                    <a:pt x="88388" y="81280"/>
                  </a:lnTo>
                  <a:lnTo>
                    <a:pt x="90170" y="90042"/>
                  </a:lnTo>
                  <a:lnTo>
                    <a:pt x="86625" y="107588"/>
                  </a:lnTo>
                  <a:lnTo>
                    <a:pt x="76962" y="121919"/>
                  </a:lnTo>
                  <a:lnTo>
                    <a:pt x="62630" y="131583"/>
                  </a:lnTo>
                  <a:lnTo>
                    <a:pt x="45084" y="135127"/>
                  </a:lnTo>
                  <a:lnTo>
                    <a:pt x="3960876" y="135127"/>
                  </a:lnTo>
                  <a:lnTo>
                    <a:pt x="3960876" y="67563"/>
                  </a:lnTo>
                  <a:close/>
                </a:path>
                <a:path w="3961129" h="676275">
                  <a:moveTo>
                    <a:pt x="3870833" y="0"/>
                  </a:moveTo>
                  <a:lnTo>
                    <a:pt x="3870706" y="45085"/>
                  </a:lnTo>
                  <a:lnTo>
                    <a:pt x="3915791" y="45085"/>
                  </a:lnTo>
                  <a:lnTo>
                    <a:pt x="3915791" y="22478"/>
                  </a:lnTo>
                  <a:lnTo>
                    <a:pt x="3893312" y="22478"/>
                  </a:lnTo>
                  <a:lnTo>
                    <a:pt x="3884549" y="20716"/>
                  </a:lnTo>
                  <a:lnTo>
                    <a:pt x="3877405" y="15906"/>
                  </a:lnTo>
                  <a:lnTo>
                    <a:pt x="3872595" y="8762"/>
                  </a:lnTo>
                  <a:lnTo>
                    <a:pt x="3870833" y="0"/>
                  </a:lnTo>
                  <a:close/>
                </a:path>
                <a:path w="3961129" h="676275">
                  <a:moveTo>
                    <a:pt x="3915791" y="0"/>
                  </a:moveTo>
                  <a:lnTo>
                    <a:pt x="3914028" y="8762"/>
                  </a:lnTo>
                  <a:lnTo>
                    <a:pt x="3909218" y="15906"/>
                  </a:lnTo>
                  <a:lnTo>
                    <a:pt x="3902075" y="20716"/>
                  </a:lnTo>
                  <a:lnTo>
                    <a:pt x="3893312" y="22478"/>
                  </a:lnTo>
                  <a:lnTo>
                    <a:pt x="3915791" y="22478"/>
                  </a:lnTo>
                  <a:lnTo>
                    <a:pt x="3915791" y="0"/>
                  </a:lnTo>
                  <a:close/>
                </a:path>
              </a:pathLst>
            </a:custGeom>
            <a:solidFill>
              <a:srgbClr val="FBD4B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1449450" y="549402"/>
              <a:ext cx="3916045" cy="180340"/>
            </a:xfrm>
            <a:custGeom>
              <a:avLst/>
              <a:gdLst/>
              <a:ahLst/>
              <a:cxnLst/>
              <a:rect l="l" t="t" r="r" b="b"/>
              <a:pathLst>
                <a:path w="3916045" h="180340">
                  <a:moveTo>
                    <a:pt x="22479" y="112649"/>
                  </a:moveTo>
                  <a:lnTo>
                    <a:pt x="13716" y="114411"/>
                  </a:lnTo>
                  <a:lnTo>
                    <a:pt x="6572" y="119221"/>
                  </a:lnTo>
                  <a:lnTo>
                    <a:pt x="1762" y="126365"/>
                  </a:lnTo>
                  <a:lnTo>
                    <a:pt x="0" y="135127"/>
                  </a:lnTo>
                  <a:lnTo>
                    <a:pt x="0" y="180212"/>
                  </a:lnTo>
                  <a:lnTo>
                    <a:pt x="17545" y="176668"/>
                  </a:lnTo>
                  <a:lnTo>
                    <a:pt x="31877" y="167004"/>
                  </a:lnTo>
                  <a:lnTo>
                    <a:pt x="41540" y="152673"/>
                  </a:lnTo>
                  <a:lnTo>
                    <a:pt x="45085" y="135127"/>
                  </a:lnTo>
                  <a:lnTo>
                    <a:pt x="43303" y="126365"/>
                  </a:lnTo>
                  <a:lnTo>
                    <a:pt x="38449" y="119221"/>
                  </a:lnTo>
                  <a:lnTo>
                    <a:pt x="31261" y="114411"/>
                  </a:lnTo>
                  <a:lnTo>
                    <a:pt x="22479" y="112649"/>
                  </a:lnTo>
                  <a:close/>
                </a:path>
                <a:path w="3916045" h="180340">
                  <a:moveTo>
                    <a:pt x="3915791" y="45085"/>
                  </a:moveTo>
                  <a:lnTo>
                    <a:pt x="3870706" y="45085"/>
                  </a:lnTo>
                  <a:lnTo>
                    <a:pt x="3870706" y="90170"/>
                  </a:lnTo>
                  <a:lnTo>
                    <a:pt x="3888251" y="86625"/>
                  </a:lnTo>
                  <a:lnTo>
                    <a:pt x="3902582" y="76962"/>
                  </a:lnTo>
                  <a:lnTo>
                    <a:pt x="3912246" y="62630"/>
                  </a:lnTo>
                  <a:lnTo>
                    <a:pt x="3915791" y="45085"/>
                  </a:lnTo>
                  <a:close/>
                </a:path>
                <a:path w="3916045" h="180340">
                  <a:moveTo>
                    <a:pt x="3870706" y="0"/>
                  </a:moveTo>
                  <a:lnTo>
                    <a:pt x="3853160" y="3544"/>
                  </a:lnTo>
                  <a:lnTo>
                    <a:pt x="3838829" y="13208"/>
                  </a:lnTo>
                  <a:lnTo>
                    <a:pt x="3829165" y="27539"/>
                  </a:lnTo>
                  <a:lnTo>
                    <a:pt x="3825621" y="45085"/>
                  </a:lnTo>
                  <a:lnTo>
                    <a:pt x="3827402" y="53848"/>
                  </a:lnTo>
                  <a:lnTo>
                    <a:pt x="3832256" y="60991"/>
                  </a:lnTo>
                  <a:lnTo>
                    <a:pt x="3839444" y="65801"/>
                  </a:lnTo>
                  <a:lnTo>
                    <a:pt x="3848227" y="67563"/>
                  </a:lnTo>
                  <a:lnTo>
                    <a:pt x="3856990" y="65801"/>
                  </a:lnTo>
                  <a:lnTo>
                    <a:pt x="3864133" y="60991"/>
                  </a:lnTo>
                  <a:lnTo>
                    <a:pt x="3868943" y="53848"/>
                  </a:lnTo>
                  <a:lnTo>
                    <a:pt x="3870706" y="45085"/>
                  </a:lnTo>
                  <a:lnTo>
                    <a:pt x="3915791" y="45085"/>
                  </a:lnTo>
                  <a:lnTo>
                    <a:pt x="3912246" y="27539"/>
                  </a:lnTo>
                  <a:lnTo>
                    <a:pt x="3902582" y="13208"/>
                  </a:lnTo>
                  <a:lnTo>
                    <a:pt x="3888251" y="3544"/>
                  </a:lnTo>
                  <a:lnTo>
                    <a:pt x="3870706" y="0"/>
                  </a:lnTo>
                  <a:close/>
                </a:path>
              </a:pathLst>
            </a:custGeom>
            <a:solidFill>
              <a:srgbClr val="CAAB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04365" y="549402"/>
              <a:ext cx="3961129" cy="721360"/>
            </a:xfrm>
            <a:custGeom>
              <a:avLst/>
              <a:gdLst/>
              <a:ahLst/>
              <a:cxnLst/>
              <a:rect l="l" t="t" r="r" b="b"/>
              <a:pathLst>
                <a:path w="3961129" h="721360">
                  <a:moveTo>
                    <a:pt x="0" y="135127"/>
                  </a:moveTo>
                  <a:lnTo>
                    <a:pt x="3544" y="117601"/>
                  </a:lnTo>
                  <a:lnTo>
                    <a:pt x="13207" y="103314"/>
                  </a:lnTo>
                  <a:lnTo>
                    <a:pt x="27539" y="93694"/>
                  </a:lnTo>
                  <a:lnTo>
                    <a:pt x="45084" y="90170"/>
                  </a:lnTo>
                  <a:lnTo>
                    <a:pt x="3870706" y="90170"/>
                  </a:lnTo>
                  <a:lnTo>
                    <a:pt x="3870706" y="45085"/>
                  </a:lnTo>
                  <a:lnTo>
                    <a:pt x="3874250" y="27539"/>
                  </a:lnTo>
                  <a:lnTo>
                    <a:pt x="3883914" y="13208"/>
                  </a:lnTo>
                  <a:lnTo>
                    <a:pt x="3898245" y="3544"/>
                  </a:lnTo>
                  <a:lnTo>
                    <a:pt x="3915791" y="0"/>
                  </a:lnTo>
                  <a:lnTo>
                    <a:pt x="3933336" y="3544"/>
                  </a:lnTo>
                  <a:lnTo>
                    <a:pt x="3947667" y="13208"/>
                  </a:lnTo>
                  <a:lnTo>
                    <a:pt x="3957331" y="27539"/>
                  </a:lnTo>
                  <a:lnTo>
                    <a:pt x="3960876" y="45085"/>
                  </a:lnTo>
                  <a:lnTo>
                    <a:pt x="3960876" y="585724"/>
                  </a:lnTo>
                  <a:lnTo>
                    <a:pt x="3957331" y="603250"/>
                  </a:lnTo>
                  <a:lnTo>
                    <a:pt x="3947667" y="617537"/>
                  </a:lnTo>
                  <a:lnTo>
                    <a:pt x="3933336" y="627157"/>
                  </a:lnTo>
                  <a:lnTo>
                    <a:pt x="3915791" y="630682"/>
                  </a:lnTo>
                  <a:lnTo>
                    <a:pt x="90170" y="630682"/>
                  </a:lnTo>
                  <a:lnTo>
                    <a:pt x="90170" y="675767"/>
                  </a:lnTo>
                  <a:lnTo>
                    <a:pt x="86625" y="693312"/>
                  </a:lnTo>
                  <a:lnTo>
                    <a:pt x="76962" y="707643"/>
                  </a:lnTo>
                  <a:lnTo>
                    <a:pt x="62630" y="717307"/>
                  </a:lnTo>
                  <a:lnTo>
                    <a:pt x="45084" y="720851"/>
                  </a:lnTo>
                  <a:lnTo>
                    <a:pt x="27539" y="717307"/>
                  </a:lnTo>
                  <a:lnTo>
                    <a:pt x="13207" y="707643"/>
                  </a:lnTo>
                  <a:lnTo>
                    <a:pt x="3544" y="693312"/>
                  </a:lnTo>
                  <a:lnTo>
                    <a:pt x="0" y="675767"/>
                  </a:lnTo>
                  <a:lnTo>
                    <a:pt x="0" y="135127"/>
                  </a:lnTo>
                  <a:close/>
                </a:path>
              </a:pathLst>
            </a:custGeom>
            <a:ln w="25908">
              <a:solidFill>
                <a:srgbClr val="1EF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62117" y="581533"/>
              <a:ext cx="116077" cy="709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1411" y="649097"/>
              <a:ext cx="115950" cy="9347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94535" y="684530"/>
              <a:ext cx="0" cy="495934"/>
            </a:xfrm>
            <a:custGeom>
              <a:avLst/>
              <a:gdLst/>
              <a:ahLst/>
              <a:cxnLst/>
              <a:rect l="l" t="t" r="r" b="b"/>
              <a:pathLst>
                <a:path h="495934">
                  <a:moveTo>
                    <a:pt x="0" y="0"/>
                  </a:moveTo>
                  <a:lnTo>
                    <a:pt x="0" y="495554"/>
                  </a:lnTo>
                </a:path>
              </a:pathLst>
            </a:custGeom>
            <a:ln w="25908">
              <a:solidFill>
                <a:srgbClr val="1EF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871662" y="546473"/>
            <a:ext cx="3599308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  <a:r>
              <a:rPr sz="2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483647" y="1222748"/>
            <a:ext cx="6420676" cy="3773902"/>
            <a:chOff x="589724" y="1545272"/>
            <a:chExt cx="6166485" cy="3121660"/>
          </a:xfrm>
        </p:grpSpPr>
        <p:sp>
          <p:nvSpPr>
            <p:cNvPr id="11" name="object 11"/>
            <p:cNvSpPr/>
            <p:nvPr/>
          </p:nvSpPr>
          <p:spPr>
            <a:xfrm>
              <a:off x="602742" y="1558290"/>
              <a:ext cx="6140450" cy="3095625"/>
            </a:xfrm>
            <a:custGeom>
              <a:avLst/>
              <a:gdLst/>
              <a:ahLst/>
              <a:cxnLst/>
              <a:rect l="l" t="t" r="r" b="b"/>
              <a:pathLst>
                <a:path w="6140450" h="3095625">
                  <a:moveTo>
                    <a:pt x="5624322" y="0"/>
                  </a:moveTo>
                  <a:lnTo>
                    <a:pt x="515886" y="0"/>
                  </a:lnTo>
                  <a:lnTo>
                    <a:pt x="468931" y="2108"/>
                  </a:lnTo>
                  <a:lnTo>
                    <a:pt x="423156" y="8313"/>
                  </a:lnTo>
                  <a:lnTo>
                    <a:pt x="378745" y="18430"/>
                  </a:lnTo>
                  <a:lnTo>
                    <a:pt x="335878" y="32279"/>
                  </a:lnTo>
                  <a:lnTo>
                    <a:pt x="294740" y="49677"/>
                  </a:lnTo>
                  <a:lnTo>
                    <a:pt x="255510" y="70442"/>
                  </a:lnTo>
                  <a:lnTo>
                    <a:pt x="218373" y="94391"/>
                  </a:lnTo>
                  <a:lnTo>
                    <a:pt x="183509" y="121343"/>
                  </a:lnTo>
                  <a:lnTo>
                    <a:pt x="151101" y="151114"/>
                  </a:lnTo>
                  <a:lnTo>
                    <a:pt x="121331" y="183522"/>
                  </a:lnTo>
                  <a:lnTo>
                    <a:pt x="94381" y="218386"/>
                  </a:lnTo>
                  <a:lnTo>
                    <a:pt x="70434" y="255524"/>
                  </a:lnTo>
                  <a:lnTo>
                    <a:pt x="49671" y="294751"/>
                  </a:lnTo>
                  <a:lnTo>
                    <a:pt x="32275" y="335888"/>
                  </a:lnTo>
                  <a:lnTo>
                    <a:pt x="18428" y="378751"/>
                  </a:lnTo>
                  <a:lnTo>
                    <a:pt x="8311" y="423157"/>
                  </a:lnTo>
                  <a:lnTo>
                    <a:pt x="2108" y="468926"/>
                  </a:lnTo>
                  <a:lnTo>
                    <a:pt x="0" y="515874"/>
                  </a:lnTo>
                  <a:lnTo>
                    <a:pt x="0" y="2579370"/>
                  </a:lnTo>
                  <a:lnTo>
                    <a:pt x="2108" y="2626317"/>
                  </a:lnTo>
                  <a:lnTo>
                    <a:pt x="8311" y="2672086"/>
                  </a:lnTo>
                  <a:lnTo>
                    <a:pt x="18428" y="2716492"/>
                  </a:lnTo>
                  <a:lnTo>
                    <a:pt x="32275" y="2759355"/>
                  </a:lnTo>
                  <a:lnTo>
                    <a:pt x="49671" y="2800492"/>
                  </a:lnTo>
                  <a:lnTo>
                    <a:pt x="70434" y="2839720"/>
                  </a:lnTo>
                  <a:lnTo>
                    <a:pt x="94381" y="2876857"/>
                  </a:lnTo>
                  <a:lnTo>
                    <a:pt x="121331" y="2911721"/>
                  </a:lnTo>
                  <a:lnTo>
                    <a:pt x="151101" y="2944129"/>
                  </a:lnTo>
                  <a:lnTo>
                    <a:pt x="183509" y="2973900"/>
                  </a:lnTo>
                  <a:lnTo>
                    <a:pt x="218373" y="3000852"/>
                  </a:lnTo>
                  <a:lnTo>
                    <a:pt x="255510" y="3024801"/>
                  </a:lnTo>
                  <a:lnTo>
                    <a:pt x="294740" y="3045566"/>
                  </a:lnTo>
                  <a:lnTo>
                    <a:pt x="335878" y="3062964"/>
                  </a:lnTo>
                  <a:lnTo>
                    <a:pt x="378745" y="3076813"/>
                  </a:lnTo>
                  <a:lnTo>
                    <a:pt x="423156" y="3086930"/>
                  </a:lnTo>
                  <a:lnTo>
                    <a:pt x="468931" y="3093135"/>
                  </a:lnTo>
                  <a:lnTo>
                    <a:pt x="515886" y="3095244"/>
                  </a:lnTo>
                  <a:lnTo>
                    <a:pt x="5624322" y="3095244"/>
                  </a:lnTo>
                  <a:lnTo>
                    <a:pt x="5671269" y="3093135"/>
                  </a:lnTo>
                  <a:lnTo>
                    <a:pt x="5717038" y="3086930"/>
                  </a:lnTo>
                  <a:lnTo>
                    <a:pt x="5761444" y="3076813"/>
                  </a:lnTo>
                  <a:lnTo>
                    <a:pt x="5804307" y="3062964"/>
                  </a:lnTo>
                  <a:lnTo>
                    <a:pt x="5845444" y="3045566"/>
                  </a:lnTo>
                  <a:lnTo>
                    <a:pt x="5884672" y="3024801"/>
                  </a:lnTo>
                  <a:lnTo>
                    <a:pt x="5921809" y="3000852"/>
                  </a:lnTo>
                  <a:lnTo>
                    <a:pt x="5956673" y="2973900"/>
                  </a:lnTo>
                  <a:lnTo>
                    <a:pt x="5989081" y="2944129"/>
                  </a:lnTo>
                  <a:lnTo>
                    <a:pt x="6018852" y="2911721"/>
                  </a:lnTo>
                  <a:lnTo>
                    <a:pt x="6045804" y="2876857"/>
                  </a:lnTo>
                  <a:lnTo>
                    <a:pt x="6069753" y="2839720"/>
                  </a:lnTo>
                  <a:lnTo>
                    <a:pt x="6090518" y="2800492"/>
                  </a:lnTo>
                  <a:lnTo>
                    <a:pt x="6107916" y="2759355"/>
                  </a:lnTo>
                  <a:lnTo>
                    <a:pt x="6121765" y="2716492"/>
                  </a:lnTo>
                  <a:lnTo>
                    <a:pt x="6131882" y="2672086"/>
                  </a:lnTo>
                  <a:lnTo>
                    <a:pt x="6138087" y="2626317"/>
                  </a:lnTo>
                  <a:lnTo>
                    <a:pt x="6140196" y="2579370"/>
                  </a:lnTo>
                  <a:lnTo>
                    <a:pt x="6140196" y="515874"/>
                  </a:lnTo>
                  <a:lnTo>
                    <a:pt x="6138087" y="468926"/>
                  </a:lnTo>
                  <a:lnTo>
                    <a:pt x="6131882" y="423157"/>
                  </a:lnTo>
                  <a:lnTo>
                    <a:pt x="6121765" y="378751"/>
                  </a:lnTo>
                  <a:lnTo>
                    <a:pt x="6107916" y="335888"/>
                  </a:lnTo>
                  <a:lnTo>
                    <a:pt x="6090518" y="294751"/>
                  </a:lnTo>
                  <a:lnTo>
                    <a:pt x="6069753" y="255524"/>
                  </a:lnTo>
                  <a:lnTo>
                    <a:pt x="6045804" y="218386"/>
                  </a:lnTo>
                  <a:lnTo>
                    <a:pt x="6018852" y="183522"/>
                  </a:lnTo>
                  <a:lnTo>
                    <a:pt x="5989081" y="151114"/>
                  </a:lnTo>
                  <a:lnTo>
                    <a:pt x="5956673" y="121343"/>
                  </a:lnTo>
                  <a:lnTo>
                    <a:pt x="5921809" y="94391"/>
                  </a:lnTo>
                  <a:lnTo>
                    <a:pt x="5884672" y="70442"/>
                  </a:lnTo>
                  <a:lnTo>
                    <a:pt x="5845444" y="49677"/>
                  </a:lnTo>
                  <a:lnTo>
                    <a:pt x="5804307" y="32279"/>
                  </a:lnTo>
                  <a:lnTo>
                    <a:pt x="5761444" y="18430"/>
                  </a:lnTo>
                  <a:lnTo>
                    <a:pt x="5717038" y="8313"/>
                  </a:lnTo>
                  <a:lnTo>
                    <a:pt x="5671269" y="2108"/>
                  </a:lnTo>
                  <a:lnTo>
                    <a:pt x="5624322" y="0"/>
                  </a:lnTo>
                  <a:close/>
                </a:path>
              </a:pathLst>
            </a:custGeom>
            <a:solidFill>
              <a:srgbClr val="FBD4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02742" y="1558290"/>
              <a:ext cx="6140450" cy="3095625"/>
            </a:xfrm>
            <a:custGeom>
              <a:avLst/>
              <a:gdLst/>
              <a:ahLst/>
              <a:cxnLst/>
              <a:rect l="l" t="t" r="r" b="b"/>
              <a:pathLst>
                <a:path w="6140450" h="3095625">
                  <a:moveTo>
                    <a:pt x="0" y="515874"/>
                  </a:moveTo>
                  <a:lnTo>
                    <a:pt x="2108" y="468926"/>
                  </a:lnTo>
                  <a:lnTo>
                    <a:pt x="8311" y="423157"/>
                  </a:lnTo>
                  <a:lnTo>
                    <a:pt x="18428" y="378751"/>
                  </a:lnTo>
                  <a:lnTo>
                    <a:pt x="32275" y="335888"/>
                  </a:lnTo>
                  <a:lnTo>
                    <a:pt x="49671" y="294751"/>
                  </a:lnTo>
                  <a:lnTo>
                    <a:pt x="70434" y="255524"/>
                  </a:lnTo>
                  <a:lnTo>
                    <a:pt x="94381" y="218386"/>
                  </a:lnTo>
                  <a:lnTo>
                    <a:pt x="121331" y="183522"/>
                  </a:lnTo>
                  <a:lnTo>
                    <a:pt x="151101" y="151114"/>
                  </a:lnTo>
                  <a:lnTo>
                    <a:pt x="183509" y="121343"/>
                  </a:lnTo>
                  <a:lnTo>
                    <a:pt x="218373" y="94391"/>
                  </a:lnTo>
                  <a:lnTo>
                    <a:pt x="255510" y="70442"/>
                  </a:lnTo>
                  <a:lnTo>
                    <a:pt x="294740" y="49677"/>
                  </a:lnTo>
                  <a:lnTo>
                    <a:pt x="335878" y="32279"/>
                  </a:lnTo>
                  <a:lnTo>
                    <a:pt x="378745" y="18430"/>
                  </a:lnTo>
                  <a:lnTo>
                    <a:pt x="423156" y="8313"/>
                  </a:lnTo>
                  <a:lnTo>
                    <a:pt x="468931" y="2108"/>
                  </a:lnTo>
                  <a:lnTo>
                    <a:pt x="515886" y="0"/>
                  </a:lnTo>
                  <a:lnTo>
                    <a:pt x="5624322" y="0"/>
                  </a:lnTo>
                  <a:lnTo>
                    <a:pt x="5671269" y="2108"/>
                  </a:lnTo>
                  <a:lnTo>
                    <a:pt x="5717038" y="8313"/>
                  </a:lnTo>
                  <a:lnTo>
                    <a:pt x="5761444" y="18430"/>
                  </a:lnTo>
                  <a:lnTo>
                    <a:pt x="5804307" y="32279"/>
                  </a:lnTo>
                  <a:lnTo>
                    <a:pt x="5845444" y="49677"/>
                  </a:lnTo>
                  <a:lnTo>
                    <a:pt x="5884672" y="70442"/>
                  </a:lnTo>
                  <a:lnTo>
                    <a:pt x="5921809" y="94391"/>
                  </a:lnTo>
                  <a:lnTo>
                    <a:pt x="5956673" y="121343"/>
                  </a:lnTo>
                  <a:lnTo>
                    <a:pt x="5989081" y="151114"/>
                  </a:lnTo>
                  <a:lnTo>
                    <a:pt x="6018852" y="183522"/>
                  </a:lnTo>
                  <a:lnTo>
                    <a:pt x="6045804" y="218386"/>
                  </a:lnTo>
                  <a:lnTo>
                    <a:pt x="6069753" y="255524"/>
                  </a:lnTo>
                  <a:lnTo>
                    <a:pt x="6090518" y="294751"/>
                  </a:lnTo>
                  <a:lnTo>
                    <a:pt x="6107916" y="335888"/>
                  </a:lnTo>
                  <a:lnTo>
                    <a:pt x="6121765" y="378751"/>
                  </a:lnTo>
                  <a:lnTo>
                    <a:pt x="6131882" y="423157"/>
                  </a:lnTo>
                  <a:lnTo>
                    <a:pt x="6138087" y="468926"/>
                  </a:lnTo>
                  <a:lnTo>
                    <a:pt x="6140196" y="515874"/>
                  </a:lnTo>
                  <a:lnTo>
                    <a:pt x="6140196" y="2579370"/>
                  </a:lnTo>
                  <a:lnTo>
                    <a:pt x="6138087" y="2626317"/>
                  </a:lnTo>
                  <a:lnTo>
                    <a:pt x="6131882" y="2672086"/>
                  </a:lnTo>
                  <a:lnTo>
                    <a:pt x="6121765" y="2716492"/>
                  </a:lnTo>
                  <a:lnTo>
                    <a:pt x="6107916" y="2759355"/>
                  </a:lnTo>
                  <a:lnTo>
                    <a:pt x="6090518" y="2800492"/>
                  </a:lnTo>
                  <a:lnTo>
                    <a:pt x="6069753" y="2839720"/>
                  </a:lnTo>
                  <a:lnTo>
                    <a:pt x="6045804" y="2876857"/>
                  </a:lnTo>
                  <a:lnTo>
                    <a:pt x="6018852" y="2911721"/>
                  </a:lnTo>
                  <a:lnTo>
                    <a:pt x="5989081" y="2944129"/>
                  </a:lnTo>
                  <a:lnTo>
                    <a:pt x="5956673" y="2973900"/>
                  </a:lnTo>
                  <a:lnTo>
                    <a:pt x="5921809" y="3000852"/>
                  </a:lnTo>
                  <a:lnTo>
                    <a:pt x="5884672" y="3024801"/>
                  </a:lnTo>
                  <a:lnTo>
                    <a:pt x="5845444" y="3045566"/>
                  </a:lnTo>
                  <a:lnTo>
                    <a:pt x="5804307" y="3062964"/>
                  </a:lnTo>
                  <a:lnTo>
                    <a:pt x="5761444" y="3076813"/>
                  </a:lnTo>
                  <a:lnTo>
                    <a:pt x="5717038" y="3086930"/>
                  </a:lnTo>
                  <a:lnTo>
                    <a:pt x="5671269" y="3093135"/>
                  </a:lnTo>
                  <a:lnTo>
                    <a:pt x="5624322" y="3095244"/>
                  </a:lnTo>
                  <a:lnTo>
                    <a:pt x="515886" y="3095244"/>
                  </a:lnTo>
                  <a:lnTo>
                    <a:pt x="468931" y="3093135"/>
                  </a:lnTo>
                  <a:lnTo>
                    <a:pt x="423156" y="3086930"/>
                  </a:lnTo>
                  <a:lnTo>
                    <a:pt x="378745" y="3076813"/>
                  </a:lnTo>
                  <a:lnTo>
                    <a:pt x="335878" y="3062964"/>
                  </a:lnTo>
                  <a:lnTo>
                    <a:pt x="294740" y="3045566"/>
                  </a:lnTo>
                  <a:lnTo>
                    <a:pt x="255510" y="3024801"/>
                  </a:lnTo>
                  <a:lnTo>
                    <a:pt x="218373" y="3000852"/>
                  </a:lnTo>
                  <a:lnTo>
                    <a:pt x="183509" y="2973900"/>
                  </a:lnTo>
                  <a:lnTo>
                    <a:pt x="151101" y="2944129"/>
                  </a:lnTo>
                  <a:lnTo>
                    <a:pt x="121331" y="2911721"/>
                  </a:lnTo>
                  <a:lnTo>
                    <a:pt x="94381" y="2876857"/>
                  </a:lnTo>
                  <a:lnTo>
                    <a:pt x="70434" y="2839720"/>
                  </a:lnTo>
                  <a:lnTo>
                    <a:pt x="49671" y="2800492"/>
                  </a:lnTo>
                  <a:lnTo>
                    <a:pt x="32275" y="2759355"/>
                  </a:lnTo>
                  <a:lnTo>
                    <a:pt x="18428" y="2716492"/>
                  </a:lnTo>
                  <a:lnTo>
                    <a:pt x="8311" y="2672086"/>
                  </a:lnTo>
                  <a:lnTo>
                    <a:pt x="2108" y="2626317"/>
                  </a:lnTo>
                  <a:lnTo>
                    <a:pt x="0" y="2579370"/>
                  </a:lnTo>
                  <a:lnTo>
                    <a:pt x="0" y="515874"/>
                  </a:lnTo>
                  <a:close/>
                </a:path>
              </a:pathLst>
            </a:custGeom>
            <a:ln w="25907">
              <a:solidFill>
                <a:srgbClr val="1EF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31596" y="1394803"/>
            <a:ext cx="3048254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299085" algn="l"/>
                <a:tab pos="299720" algn="l"/>
                <a:tab pos="1347470" algn="l"/>
                <a:tab pos="1574800" algn="l"/>
                <a:tab pos="2416175" algn="l"/>
              </a:tabLst>
            </a:pP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</a:t>
            </a: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данна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10000" y="1393426"/>
            <a:ext cx="2825750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82905" algn="l"/>
                <a:tab pos="610235" algn="l"/>
                <a:tab pos="1581150" algn="l"/>
                <a:tab pos="2404110" algn="l"/>
              </a:tabLst>
            </a:pP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	в	г</a:t>
            </a:r>
            <a:r>
              <a:rPr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уппе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</a:t>
            </a:r>
            <a:r>
              <a:rPr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ема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body" idx="1"/>
          </p:nvPr>
        </p:nvSpPr>
        <p:spPr>
          <a:xfrm>
            <a:off x="812583" y="1724442"/>
            <a:ext cx="5823167" cy="250517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5080" algn="just">
              <a:lnSpc>
                <a:spcPct val="100000"/>
              </a:lnSpc>
              <a:spcBef>
                <a:spcPts val="95"/>
              </a:spcBef>
            </a:pP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здоровьесбережению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качественно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решать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развитой,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социально-активной,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творческой</a:t>
            </a:r>
            <a:r>
              <a:rPr sz="18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личности.</a:t>
            </a:r>
          </a:p>
          <a:p>
            <a:pPr marL="299085" marR="5080" indent="-287020" algn="just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720" algn="l"/>
              </a:tabLst>
            </a:pP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большинства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наметилась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тенденция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сознательного </a:t>
            </a:r>
            <a:r>
              <a:rPr sz="1800" spc="-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 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своему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здоровью 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использованию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доступных 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средств,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укрепления,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стремления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расширению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двигательного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опыта.</a:t>
            </a:r>
          </a:p>
          <a:p>
            <a:pPr marL="299085" marR="5080" indent="-287020" algn="just">
              <a:lnSpc>
                <a:spcPct val="100000"/>
              </a:lnSpc>
              <a:buFont typeface="Arial MT"/>
              <a:buChar char="•"/>
              <a:tabLst>
                <a:tab pos="345440" algn="l"/>
              </a:tabLst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сформированы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ценностные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ориентации,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направленные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</a:t>
            </a:r>
            <a:r>
              <a:rPr sz="18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</a:t>
            </a:r>
            <a:r>
              <a:rPr sz="18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детей.</a:t>
            </a:r>
          </a:p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68470" y="4229615"/>
            <a:ext cx="2673477" cy="2247642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14401" y="6644437"/>
            <a:ext cx="14268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10" dirty="0">
                <a:solidFill>
                  <a:srgbClr val="94B3D6"/>
                </a:solidFill>
                <a:latin typeface="Calibri"/>
                <a:cs typeface="Calibri"/>
                <a:hlinkClick r:id="rId5"/>
              </a:rPr>
              <a:t>http://mykids.ucoz.ru/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2711" y="259079"/>
            <a:ext cx="6568440" cy="639927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4401" y="6644437"/>
            <a:ext cx="14268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10" dirty="0">
                <a:solidFill>
                  <a:srgbClr val="94B3D6"/>
                </a:solidFill>
                <a:latin typeface="Calibri"/>
                <a:cs typeface="Calibri"/>
                <a:hlinkClick r:id="rId3"/>
              </a:rPr>
              <a:t>http://mykids.ucoz.ru/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30676" y="279862"/>
            <a:ext cx="4130040" cy="919480"/>
            <a:chOff x="1607819" y="393191"/>
            <a:chExt cx="4130040" cy="919480"/>
          </a:xfrm>
        </p:grpSpPr>
        <p:sp>
          <p:nvSpPr>
            <p:cNvPr id="3" name="object 3"/>
            <p:cNvSpPr/>
            <p:nvPr/>
          </p:nvSpPr>
          <p:spPr>
            <a:xfrm>
              <a:off x="1620773" y="462025"/>
              <a:ext cx="4104640" cy="837565"/>
            </a:xfrm>
            <a:custGeom>
              <a:avLst/>
              <a:gdLst/>
              <a:ahLst/>
              <a:cxnLst/>
              <a:rect l="l" t="t" r="r" b="b"/>
              <a:pathLst>
                <a:path w="4104640" h="837565">
                  <a:moveTo>
                    <a:pt x="4104131" y="0"/>
                  </a:moveTo>
                  <a:lnTo>
                    <a:pt x="4099740" y="21677"/>
                  </a:lnTo>
                  <a:lnTo>
                    <a:pt x="4087764" y="39401"/>
                  </a:lnTo>
                  <a:lnTo>
                    <a:pt x="4070002" y="51363"/>
                  </a:lnTo>
                  <a:lnTo>
                    <a:pt x="4048252" y="55752"/>
                  </a:lnTo>
                  <a:lnTo>
                    <a:pt x="55880" y="55752"/>
                  </a:lnTo>
                  <a:lnTo>
                    <a:pt x="34129" y="60144"/>
                  </a:lnTo>
                  <a:lnTo>
                    <a:pt x="16367" y="72120"/>
                  </a:lnTo>
                  <a:lnTo>
                    <a:pt x="4391" y="89882"/>
                  </a:lnTo>
                  <a:lnTo>
                    <a:pt x="0" y="111633"/>
                  </a:lnTo>
                  <a:lnTo>
                    <a:pt x="0" y="781303"/>
                  </a:lnTo>
                  <a:lnTo>
                    <a:pt x="4391" y="803054"/>
                  </a:lnTo>
                  <a:lnTo>
                    <a:pt x="16367" y="820816"/>
                  </a:lnTo>
                  <a:lnTo>
                    <a:pt x="34129" y="832792"/>
                  </a:lnTo>
                  <a:lnTo>
                    <a:pt x="55880" y="837184"/>
                  </a:lnTo>
                  <a:lnTo>
                    <a:pt x="77557" y="832792"/>
                  </a:lnTo>
                  <a:lnTo>
                    <a:pt x="95281" y="820816"/>
                  </a:lnTo>
                  <a:lnTo>
                    <a:pt x="107243" y="803054"/>
                  </a:lnTo>
                  <a:lnTo>
                    <a:pt x="111632" y="781303"/>
                  </a:lnTo>
                  <a:lnTo>
                    <a:pt x="111632" y="725551"/>
                  </a:lnTo>
                  <a:lnTo>
                    <a:pt x="4048252" y="725551"/>
                  </a:lnTo>
                  <a:lnTo>
                    <a:pt x="4070002" y="721159"/>
                  </a:lnTo>
                  <a:lnTo>
                    <a:pt x="4087764" y="709183"/>
                  </a:lnTo>
                  <a:lnTo>
                    <a:pt x="4099740" y="691421"/>
                  </a:lnTo>
                  <a:lnTo>
                    <a:pt x="4104131" y="669671"/>
                  </a:lnTo>
                  <a:lnTo>
                    <a:pt x="4104131" y="167386"/>
                  </a:lnTo>
                  <a:lnTo>
                    <a:pt x="55880" y="167386"/>
                  </a:lnTo>
                  <a:lnTo>
                    <a:pt x="55880" y="111633"/>
                  </a:lnTo>
                  <a:lnTo>
                    <a:pt x="58064" y="100730"/>
                  </a:lnTo>
                  <a:lnTo>
                    <a:pt x="64023" y="91852"/>
                  </a:lnTo>
                  <a:lnTo>
                    <a:pt x="72864" y="85879"/>
                  </a:lnTo>
                  <a:lnTo>
                    <a:pt x="83693" y="83693"/>
                  </a:lnTo>
                  <a:lnTo>
                    <a:pt x="4104131" y="83693"/>
                  </a:lnTo>
                  <a:lnTo>
                    <a:pt x="4104131" y="0"/>
                  </a:lnTo>
                  <a:close/>
                </a:path>
                <a:path w="4104640" h="837565">
                  <a:moveTo>
                    <a:pt x="4104131" y="83693"/>
                  </a:moveTo>
                  <a:lnTo>
                    <a:pt x="83693" y="83693"/>
                  </a:lnTo>
                  <a:lnTo>
                    <a:pt x="94595" y="85879"/>
                  </a:lnTo>
                  <a:lnTo>
                    <a:pt x="103473" y="91852"/>
                  </a:lnTo>
                  <a:lnTo>
                    <a:pt x="109446" y="100730"/>
                  </a:lnTo>
                  <a:lnTo>
                    <a:pt x="111632" y="111633"/>
                  </a:lnTo>
                  <a:lnTo>
                    <a:pt x="107243" y="133310"/>
                  </a:lnTo>
                  <a:lnTo>
                    <a:pt x="95281" y="151034"/>
                  </a:lnTo>
                  <a:lnTo>
                    <a:pt x="77557" y="162996"/>
                  </a:lnTo>
                  <a:lnTo>
                    <a:pt x="55880" y="167386"/>
                  </a:lnTo>
                  <a:lnTo>
                    <a:pt x="4104131" y="167386"/>
                  </a:lnTo>
                  <a:lnTo>
                    <a:pt x="4104131" y="83693"/>
                  </a:lnTo>
                  <a:close/>
                </a:path>
                <a:path w="4104640" h="837565">
                  <a:moveTo>
                    <a:pt x="3992499" y="0"/>
                  </a:moveTo>
                  <a:lnTo>
                    <a:pt x="3992499" y="55752"/>
                  </a:lnTo>
                  <a:lnTo>
                    <a:pt x="4048252" y="55752"/>
                  </a:lnTo>
                  <a:lnTo>
                    <a:pt x="4048252" y="27812"/>
                  </a:lnTo>
                  <a:lnTo>
                    <a:pt x="4020439" y="27812"/>
                  </a:lnTo>
                  <a:lnTo>
                    <a:pt x="4009536" y="25628"/>
                  </a:lnTo>
                  <a:lnTo>
                    <a:pt x="4000658" y="19669"/>
                  </a:lnTo>
                  <a:lnTo>
                    <a:pt x="3994685" y="10828"/>
                  </a:lnTo>
                  <a:lnTo>
                    <a:pt x="3992499" y="0"/>
                  </a:lnTo>
                  <a:close/>
                </a:path>
                <a:path w="4104640" h="837565">
                  <a:moveTo>
                    <a:pt x="4048252" y="0"/>
                  </a:moveTo>
                  <a:lnTo>
                    <a:pt x="4046067" y="10828"/>
                  </a:lnTo>
                  <a:lnTo>
                    <a:pt x="4040108" y="19669"/>
                  </a:lnTo>
                  <a:lnTo>
                    <a:pt x="4031267" y="25628"/>
                  </a:lnTo>
                  <a:lnTo>
                    <a:pt x="4020439" y="27812"/>
                  </a:lnTo>
                  <a:lnTo>
                    <a:pt x="4048252" y="27812"/>
                  </a:lnTo>
                  <a:lnTo>
                    <a:pt x="4048252" y="0"/>
                  </a:lnTo>
                  <a:close/>
                </a:path>
              </a:pathLst>
            </a:custGeom>
            <a:solidFill>
              <a:srgbClr val="FBD4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76653" y="406145"/>
              <a:ext cx="4048760" cy="223520"/>
            </a:xfrm>
            <a:custGeom>
              <a:avLst/>
              <a:gdLst/>
              <a:ahLst/>
              <a:cxnLst/>
              <a:rect l="l" t="t" r="r" b="b"/>
              <a:pathLst>
                <a:path w="4048760" h="223520">
                  <a:moveTo>
                    <a:pt x="27812" y="139573"/>
                  </a:moveTo>
                  <a:lnTo>
                    <a:pt x="16984" y="141759"/>
                  </a:lnTo>
                  <a:lnTo>
                    <a:pt x="8143" y="147732"/>
                  </a:lnTo>
                  <a:lnTo>
                    <a:pt x="2184" y="156610"/>
                  </a:lnTo>
                  <a:lnTo>
                    <a:pt x="0" y="167512"/>
                  </a:lnTo>
                  <a:lnTo>
                    <a:pt x="0" y="223265"/>
                  </a:lnTo>
                  <a:lnTo>
                    <a:pt x="21677" y="218876"/>
                  </a:lnTo>
                  <a:lnTo>
                    <a:pt x="39401" y="206914"/>
                  </a:lnTo>
                  <a:lnTo>
                    <a:pt x="51363" y="189190"/>
                  </a:lnTo>
                  <a:lnTo>
                    <a:pt x="55752" y="167512"/>
                  </a:lnTo>
                  <a:lnTo>
                    <a:pt x="53566" y="156610"/>
                  </a:lnTo>
                  <a:lnTo>
                    <a:pt x="47593" y="147732"/>
                  </a:lnTo>
                  <a:lnTo>
                    <a:pt x="38715" y="141759"/>
                  </a:lnTo>
                  <a:lnTo>
                    <a:pt x="27812" y="139573"/>
                  </a:lnTo>
                  <a:close/>
                </a:path>
                <a:path w="4048760" h="223520">
                  <a:moveTo>
                    <a:pt x="4048252" y="55879"/>
                  </a:moveTo>
                  <a:lnTo>
                    <a:pt x="3992372" y="55879"/>
                  </a:lnTo>
                  <a:lnTo>
                    <a:pt x="3992372" y="111632"/>
                  </a:lnTo>
                  <a:lnTo>
                    <a:pt x="4014122" y="107243"/>
                  </a:lnTo>
                  <a:lnTo>
                    <a:pt x="4031884" y="95281"/>
                  </a:lnTo>
                  <a:lnTo>
                    <a:pt x="4043860" y="77557"/>
                  </a:lnTo>
                  <a:lnTo>
                    <a:pt x="4048252" y="55879"/>
                  </a:lnTo>
                  <a:close/>
                </a:path>
                <a:path w="4048760" h="223520">
                  <a:moveTo>
                    <a:pt x="3992372" y="0"/>
                  </a:moveTo>
                  <a:lnTo>
                    <a:pt x="3970694" y="4391"/>
                  </a:lnTo>
                  <a:lnTo>
                    <a:pt x="3952970" y="16367"/>
                  </a:lnTo>
                  <a:lnTo>
                    <a:pt x="3941008" y="34129"/>
                  </a:lnTo>
                  <a:lnTo>
                    <a:pt x="3936619" y="55879"/>
                  </a:lnTo>
                  <a:lnTo>
                    <a:pt x="3938805" y="66708"/>
                  </a:lnTo>
                  <a:lnTo>
                    <a:pt x="3944778" y="75549"/>
                  </a:lnTo>
                  <a:lnTo>
                    <a:pt x="3953656" y="81508"/>
                  </a:lnTo>
                  <a:lnTo>
                    <a:pt x="3964558" y="83692"/>
                  </a:lnTo>
                  <a:lnTo>
                    <a:pt x="3975387" y="81508"/>
                  </a:lnTo>
                  <a:lnTo>
                    <a:pt x="3984228" y="75549"/>
                  </a:lnTo>
                  <a:lnTo>
                    <a:pt x="3990187" y="66708"/>
                  </a:lnTo>
                  <a:lnTo>
                    <a:pt x="3992372" y="55879"/>
                  </a:lnTo>
                  <a:lnTo>
                    <a:pt x="4048252" y="55879"/>
                  </a:lnTo>
                  <a:lnTo>
                    <a:pt x="4043860" y="34129"/>
                  </a:lnTo>
                  <a:lnTo>
                    <a:pt x="4031884" y="16367"/>
                  </a:lnTo>
                  <a:lnTo>
                    <a:pt x="4014122" y="4391"/>
                  </a:lnTo>
                  <a:lnTo>
                    <a:pt x="3992372" y="0"/>
                  </a:lnTo>
                  <a:close/>
                </a:path>
              </a:pathLst>
            </a:custGeom>
            <a:solidFill>
              <a:srgbClr val="CAAB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20773" y="406145"/>
              <a:ext cx="4104640" cy="893444"/>
            </a:xfrm>
            <a:custGeom>
              <a:avLst/>
              <a:gdLst/>
              <a:ahLst/>
              <a:cxnLst/>
              <a:rect l="l" t="t" r="r" b="b"/>
              <a:pathLst>
                <a:path w="4104640" h="893444">
                  <a:moveTo>
                    <a:pt x="0" y="167512"/>
                  </a:moveTo>
                  <a:lnTo>
                    <a:pt x="4391" y="145762"/>
                  </a:lnTo>
                  <a:lnTo>
                    <a:pt x="16367" y="128000"/>
                  </a:lnTo>
                  <a:lnTo>
                    <a:pt x="34129" y="116024"/>
                  </a:lnTo>
                  <a:lnTo>
                    <a:pt x="55880" y="111632"/>
                  </a:lnTo>
                  <a:lnTo>
                    <a:pt x="3992499" y="111632"/>
                  </a:lnTo>
                  <a:lnTo>
                    <a:pt x="3992499" y="55879"/>
                  </a:lnTo>
                  <a:lnTo>
                    <a:pt x="3996888" y="34129"/>
                  </a:lnTo>
                  <a:lnTo>
                    <a:pt x="4008850" y="16367"/>
                  </a:lnTo>
                  <a:lnTo>
                    <a:pt x="4026574" y="4391"/>
                  </a:lnTo>
                  <a:lnTo>
                    <a:pt x="4048252" y="0"/>
                  </a:lnTo>
                  <a:lnTo>
                    <a:pt x="4070002" y="4391"/>
                  </a:lnTo>
                  <a:lnTo>
                    <a:pt x="4087764" y="16367"/>
                  </a:lnTo>
                  <a:lnTo>
                    <a:pt x="4099740" y="34129"/>
                  </a:lnTo>
                  <a:lnTo>
                    <a:pt x="4104131" y="55879"/>
                  </a:lnTo>
                  <a:lnTo>
                    <a:pt x="4104131" y="725551"/>
                  </a:lnTo>
                  <a:lnTo>
                    <a:pt x="4099740" y="747301"/>
                  </a:lnTo>
                  <a:lnTo>
                    <a:pt x="4087764" y="765063"/>
                  </a:lnTo>
                  <a:lnTo>
                    <a:pt x="4070002" y="777039"/>
                  </a:lnTo>
                  <a:lnTo>
                    <a:pt x="4048252" y="781430"/>
                  </a:lnTo>
                  <a:lnTo>
                    <a:pt x="111632" y="781430"/>
                  </a:lnTo>
                  <a:lnTo>
                    <a:pt x="111632" y="837183"/>
                  </a:lnTo>
                  <a:lnTo>
                    <a:pt x="107243" y="858934"/>
                  </a:lnTo>
                  <a:lnTo>
                    <a:pt x="95281" y="876696"/>
                  </a:lnTo>
                  <a:lnTo>
                    <a:pt x="77557" y="888672"/>
                  </a:lnTo>
                  <a:lnTo>
                    <a:pt x="55880" y="893063"/>
                  </a:lnTo>
                  <a:lnTo>
                    <a:pt x="34129" y="888672"/>
                  </a:lnTo>
                  <a:lnTo>
                    <a:pt x="16367" y="876696"/>
                  </a:lnTo>
                  <a:lnTo>
                    <a:pt x="4391" y="858934"/>
                  </a:lnTo>
                  <a:lnTo>
                    <a:pt x="0" y="837183"/>
                  </a:lnTo>
                  <a:lnTo>
                    <a:pt x="0" y="167512"/>
                  </a:lnTo>
                  <a:close/>
                </a:path>
              </a:pathLst>
            </a:custGeom>
            <a:ln w="25908">
              <a:solidFill>
                <a:srgbClr val="1EF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00318" y="449071"/>
              <a:ext cx="137540" cy="816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7819" y="532764"/>
              <a:ext cx="137540" cy="1096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732406" y="573658"/>
              <a:ext cx="0" cy="614045"/>
            </a:xfrm>
            <a:custGeom>
              <a:avLst/>
              <a:gdLst/>
              <a:ahLst/>
              <a:cxnLst/>
              <a:rect l="l" t="t" r="r" b="b"/>
              <a:pathLst>
                <a:path h="614044">
                  <a:moveTo>
                    <a:pt x="0" y="0"/>
                  </a:moveTo>
                  <a:lnTo>
                    <a:pt x="0" y="613917"/>
                  </a:lnTo>
                </a:path>
              </a:pathLst>
            </a:custGeom>
            <a:ln w="25908">
              <a:solidFill>
                <a:srgbClr val="1EF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362200" y="548780"/>
            <a:ext cx="3070155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81376" y="1173679"/>
            <a:ext cx="6629148" cy="534954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indent="450215" algn="just">
              <a:lnSpc>
                <a:spcPts val="1800"/>
              </a:lnSpc>
            </a:pPr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«Здоровье – бесценный дар, потеряв его в молодости, не найдешь до самой старости!» - так гласит народная мудрость.</a:t>
            </a:r>
            <a:endParaRPr lang="ru-RU" sz="1600" b="0" i="0" dirty="0">
              <a:solidFill>
                <a:srgbClr val="333333"/>
              </a:solidFill>
              <a:effectLst/>
              <a:latin typeface="commissioner"/>
            </a:endParaRPr>
          </a:p>
          <a:p>
            <a:pPr indent="450215" algn="just">
              <a:lnSpc>
                <a:spcPts val="1800"/>
              </a:lnSpc>
            </a:pPr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К сожалению, в наш стремительный век новейших технологий, исследований и разработок, проблема сохранения здоровья стоит очень остро. В последние годы негативные процессы стали угрожать здоровью нации. Практически все показатели здоровья и социального благополучия претерпели резкое ухудшение. Особую тревогу вызывают физическое развитие и состояние здоровья подрастающего поколения.</a:t>
            </a:r>
          </a:p>
          <a:p>
            <a:pPr indent="450215" algn="just">
              <a:lnSpc>
                <a:spcPts val="1800"/>
              </a:lnSpc>
            </a:pPr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Одним из путей решения этой проблемы является организация работы по воспитанию сознательного отношения к своему здоровью. Здоровье и физическое воспитание – взаимосвязанные звенья одной цепи. Важно и необходимо обратиться к системе физического воспитания дошкольников, чтобы выявить основные задачи и методы воспитания здорового ребенка и то место, ту роль, которая отводилась самому дошкольнику в деле собственного оздоровления.</a:t>
            </a:r>
            <a:endParaRPr lang="ru-RU" sz="1600" b="0" i="0" dirty="0">
              <a:solidFill>
                <a:srgbClr val="333333"/>
              </a:solidFill>
              <a:effectLst/>
              <a:latin typeface="commissioner"/>
            </a:endParaRPr>
          </a:p>
          <a:p>
            <a:pPr indent="450215" algn="just">
              <a:lnSpc>
                <a:spcPts val="1800"/>
              </a:lnSpc>
            </a:pPr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Есть многие причины – от нас независящие, и изменить что-либо не в наших силах.</a:t>
            </a:r>
            <a:endParaRPr lang="ru-RU" sz="1600" b="0" i="0" dirty="0">
              <a:solidFill>
                <a:srgbClr val="333333"/>
              </a:solidFill>
              <a:effectLst/>
              <a:latin typeface="commissioner"/>
            </a:endParaRPr>
          </a:p>
          <a:p>
            <a:pPr indent="450215" algn="just">
              <a:lnSpc>
                <a:spcPts val="1800"/>
              </a:lnSpc>
            </a:pPr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Но есть одна, на наш взгляд, очень важная – это формирование у детей дошкольного возраста потребности в сохранение и укреплении своего здоровья.</a:t>
            </a:r>
            <a:endParaRPr lang="ru-RU" sz="1600" b="0" i="0" dirty="0">
              <a:solidFill>
                <a:srgbClr val="333333"/>
              </a:solidFill>
              <a:effectLst/>
              <a:latin typeface="commissioner"/>
            </a:endParaRPr>
          </a:p>
          <a:p>
            <a:pPr indent="450215" algn="just">
              <a:lnSpc>
                <a:spcPts val="1800"/>
              </a:lnSpc>
            </a:pPr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Для реализации данного направления был разработан проект “Будь здоров!” для работы с детьми подготовительного к школе возраста.</a:t>
            </a:r>
            <a:endParaRPr lang="ru-RU" sz="1600" b="0" i="0" dirty="0">
              <a:solidFill>
                <a:srgbClr val="333333"/>
              </a:solidFill>
              <a:effectLst/>
              <a:latin typeface="commissioner"/>
            </a:endParaRPr>
          </a:p>
          <a:p>
            <a:pPr marL="12700" marR="5080" indent="368935" algn="just">
              <a:lnSpc>
                <a:spcPct val="100000"/>
              </a:lnSpc>
              <a:spcBef>
                <a:spcPts val="95"/>
              </a:spcBef>
            </a:pP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22563" y="1005899"/>
            <a:ext cx="4989576" cy="1961215"/>
            <a:chOff x="1112519" y="1493519"/>
            <a:chExt cx="5181600" cy="2146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2519" y="1493519"/>
              <a:ext cx="5181600" cy="214579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59763" y="1520951"/>
              <a:ext cx="5087620" cy="2051685"/>
            </a:xfrm>
            <a:custGeom>
              <a:avLst/>
              <a:gdLst/>
              <a:ahLst/>
              <a:cxnLst/>
              <a:rect l="l" t="t" r="r" b="b"/>
              <a:pathLst>
                <a:path w="5087620" h="2051685">
                  <a:moveTo>
                    <a:pt x="4745228" y="0"/>
                  </a:moveTo>
                  <a:lnTo>
                    <a:pt x="341884" y="0"/>
                  </a:lnTo>
                  <a:lnTo>
                    <a:pt x="295485" y="3120"/>
                  </a:lnTo>
                  <a:lnTo>
                    <a:pt x="250986" y="12210"/>
                  </a:lnTo>
                  <a:lnTo>
                    <a:pt x="208793" y="26862"/>
                  </a:lnTo>
                  <a:lnTo>
                    <a:pt x="169314" y="46670"/>
                  </a:lnTo>
                  <a:lnTo>
                    <a:pt x="132955" y="71226"/>
                  </a:lnTo>
                  <a:lnTo>
                    <a:pt x="100123" y="100123"/>
                  </a:lnTo>
                  <a:lnTo>
                    <a:pt x="71226" y="132955"/>
                  </a:lnTo>
                  <a:lnTo>
                    <a:pt x="46670" y="169314"/>
                  </a:lnTo>
                  <a:lnTo>
                    <a:pt x="26862" y="208793"/>
                  </a:lnTo>
                  <a:lnTo>
                    <a:pt x="12210" y="250986"/>
                  </a:lnTo>
                  <a:lnTo>
                    <a:pt x="3120" y="295485"/>
                  </a:lnTo>
                  <a:lnTo>
                    <a:pt x="0" y="341884"/>
                  </a:lnTo>
                  <a:lnTo>
                    <a:pt x="0" y="1709420"/>
                  </a:lnTo>
                  <a:lnTo>
                    <a:pt x="3120" y="1755818"/>
                  </a:lnTo>
                  <a:lnTo>
                    <a:pt x="12210" y="1800317"/>
                  </a:lnTo>
                  <a:lnTo>
                    <a:pt x="26862" y="1842510"/>
                  </a:lnTo>
                  <a:lnTo>
                    <a:pt x="46670" y="1881989"/>
                  </a:lnTo>
                  <a:lnTo>
                    <a:pt x="71226" y="1918348"/>
                  </a:lnTo>
                  <a:lnTo>
                    <a:pt x="100123" y="1951180"/>
                  </a:lnTo>
                  <a:lnTo>
                    <a:pt x="132955" y="1980077"/>
                  </a:lnTo>
                  <a:lnTo>
                    <a:pt x="169314" y="2004633"/>
                  </a:lnTo>
                  <a:lnTo>
                    <a:pt x="208793" y="2024441"/>
                  </a:lnTo>
                  <a:lnTo>
                    <a:pt x="250986" y="2039093"/>
                  </a:lnTo>
                  <a:lnTo>
                    <a:pt x="295485" y="2048183"/>
                  </a:lnTo>
                  <a:lnTo>
                    <a:pt x="341884" y="2051303"/>
                  </a:lnTo>
                  <a:lnTo>
                    <a:pt x="4745228" y="2051303"/>
                  </a:lnTo>
                  <a:lnTo>
                    <a:pt x="4791626" y="2048183"/>
                  </a:lnTo>
                  <a:lnTo>
                    <a:pt x="4836125" y="2039093"/>
                  </a:lnTo>
                  <a:lnTo>
                    <a:pt x="4878318" y="2024441"/>
                  </a:lnTo>
                  <a:lnTo>
                    <a:pt x="4917797" y="2004633"/>
                  </a:lnTo>
                  <a:lnTo>
                    <a:pt x="4954156" y="1980077"/>
                  </a:lnTo>
                  <a:lnTo>
                    <a:pt x="4986988" y="1951180"/>
                  </a:lnTo>
                  <a:lnTo>
                    <a:pt x="5015885" y="1918348"/>
                  </a:lnTo>
                  <a:lnTo>
                    <a:pt x="5040441" y="1881989"/>
                  </a:lnTo>
                  <a:lnTo>
                    <a:pt x="5060249" y="1842510"/>
                  </a:lnTo>
                  <a:lnTo>
                    <a:pt x="5074901" y="1800317"/>
                  </a:lnTo>
                  <a:lnTo>
                    <a:pt x="5083991" y="1755818"/>
                  </a:lnTo>
                  <a:lnTo>
                    <a:pt x="5087112" y="1709420"/>
                  </a:lnTo>
                  <a:lnTo>
                    <a:pt x="5087112" y="341884"/>
                  </a:lnTo>
                  <a:lnTo>
                    <a:pt x="5083991" y="295485"/>
                  </a:lnTo>
                  <a:lnTo>
                    <a:pt x="5074901" y="250986"/>
                  </a:lnTo>
                  <a:lnTo>
                    <a:pt x="5060249" y="208793"/>
                  </a:lnTo>
                  <a:lnTo>
                    <a:pt x="5040441" y="169314"/>
                  </a:lnTo>
                  <a:lnTo>
                    <a:pt x="5015885" y="132955"/>
                  </a:lnTo>
                  <a:lnTo>
                    <a:pt x="4986988" y="100123"/>
                  </a:lnTo>
                  <a:lnTo>
                    <a:pt x="4954156" y="71226"/>
                  </a:lnTo>
                  <a:lnTo>
                    <a:pt x="4917797" y="46670"/>
                  </a:lnTo>
                  <a:lnTo>
                    <a:pt x="4878318" y="26862"/>
                  </a:lnTo>
                  <a:lnTo>
                    <a:pt x="4836125" y="12210"/>
                  </a:lnTo>
                  <a:lnTo>
                    <a:pt x="4791626" y="3120"/>
                  </a:lnTo>
                  <a:lnTo>
                    <a:pt x="4745228" y="0"/>
                  </a:lnTo>
                  <a:close/>
                </a:path>
              </a:pathLst>
            </a:custGeom>
            <a:solidFill>
              <a:srgbClr val="FBD4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59763" y="1520951"/>
              <a:ext cx="5087620" cy="2051685"/>
            </a:xfrm>
            <a:custGeom>
              <a:avLst/>
              <a:gdLst/>
              <a:ahLst/>
              <a:cxnLst/>
              <a:rect l="l" t="t" r="r" b="b"/>
              <a:pathLst>
                <a:path w="5087620" h="2051685">
                  <a:moveTo>
                    <a:pt x="0" y="341884"/>
                  </a:moveTo>
                  <a:lnTo>
                    <a:pt x="3120" y="295485"/>
                  </a:lnTo>
                  <a:lnTo>
                    <a:pt x="12210" y="250986"/>
                  </a:lnTo>
                  <a:lnTo>
                    <a:pt x="26862" y="208793"/>
                  </a:lnTo>
                  <a:lnTo>
                    <a:pt x="46670" y="169314"/>
                  </a:lnTo>
                  <a:lnTo>
                    <a:pt x="71226" y="132955"/>
                  </a:lnTo>
                  <a:lnTo>
                    <a:pt x="100123" y="100123"/>
                  </a:lnTo>
                  <a:lnTo>
                    <a:pt x="132955" y="71226"/>
                  </a:lnTo>
                  <a:lnTo>
                    <a:pt x="169314" y="46670"/>
                  </a:lnTo>
                  <a:lnTo>
                    <a:pt x="208793" y="26862"/>
                  </a:lnTo>
                  <a:lnTo>
                    <a:pt x="250986" y="12210"/>
                  </a:lnTo>
                  <a:lnTo>
                    <a:pt x="295485" y="3120"/>
                  </a:lnTo>
                  <a:lnTo>
                    <a:pt x="341884" y="0"/>
                  </a:lnTo>
                  <a:lnTo>
                    <a:pt x="4745228" y="0"/>
                  </a:lnTo>
                  <a:lnTo>
                    <a:pt x="4791626" y="3120"/>
                  </a:lnTo>
                  <a:lnTo>
                    <a:pt x="4836125" y="12210"/>
                  </a:lnTo>
                  <a:lnTo>
                    <a:pt x="4878318" y="26862"/>
                  </a:lnTo>
                  <a:lnTo>
                    <a:pt x="4917797" y="46670"/>
                  </a:lnTo>
                  <a:lnTo>
                    <a:pt x="4954156" y="71226"/>
                  </a:lnTo>
                  <a:lnTo>
                    <a:pt x="4986988" y="100123"/>
                  </a:lnTo>
                  <a:lnTo>
                    <a:pt x="5015885" y="132955"/>
                  </a:lnTo>
                  <a:lnTo>
                    <a:pt x="5040441" y="169314"/>
                  </a:lnTo>
                  <a:lnTo>
                    <a:pt x="5060249" y="208793"/>
                  </a:lnTo>
                  <a:lnTo>
                    <a:pt x="5074901" y="250986"/>
                  </a:lnTo>
                  <a:lnTo>
                    <a:pt x="5083991" y="295485"/>
                  </a:lnTo>
                  <a:lnTo>
                    <a:pt x="5087112" y="341884"/>
                  </a:lnTo>
                  <a:lnTo>
                    <a:pt x="5087112" y="1709420"/>
                  </a:lnTo>
                  <a:lnTo>
                    <a:pt x="5083991" y="1755818"/>
                  </a:lnTo>
                  <a:lnTo>
                    <a:pt x="5074901" y="1800317"/>
                  </a:lnTo>
                  <a:lnTo>
                    <a:pt x="5060249" y="1842510"/>
                  </a:lnTo>
                  <a:lnTo>
                    <a:pt x="5040441" y="1881989"/>
                  </a:lnTo>
                  <a:lnTo>
                    <a:pt x="5015885" y="1918348"/>
                  </a:lnTo>
                  <a:lnTo>
                    <a:pt x="4986988" y="1951180"/>
                  </a:lnTo>
                  <a:lnTo>
                    <a:pt x="4954156" y="1980077"/>
                  </a:lnTo>
                  <a:lnTo>
                    <a:pt x="4917797" y="2004633"/>
                  </a:lnTo>
                  <a:lnTo>
                    <a:pt x="4878318" y="2024441"/>
                  </a:lnTo>
                  <a:lnTo>
                    <a:pt x="4836125" y="2039093"/>
                  </a:lnTo>
                  <a:lnTo>
                    <a:pt x="4791626" y="2048183"/>
                  </a:lnTo>
                  <a:lnTo>
                    <a:pt x="4745228" y="2051303"/>
                  </a:lnTo>
                  <a:lnTo>
                    <a:pt x="341884" y="2051303"/>
                  </a:lnTo>
                  <a:lnTo>
                    <a:pt x="295485" y="2048183"/>
                  </a:lnTo>
                  <a:lnTo>
                    <a:pt x="250986" y="2039093"/>
                  </a:lnTo>
                  <a:lnTo>
                    <a:pt x="208793" y="2024441"/>
                  </a:lnTo>
                  <a:lnTo>
                    <a:pt x="169314" y="2004633"/>
                  </a:lnTo>
                  <a:lnTo>
                    <a:pt x="132955" y="1980077"/>
                  </a:lnTo>
                  <a:lnTo>
                    <a:pt x="100123" y="1951180"/>
                  </a:lnTo>
                  <a:lnTo>
                    <a:pt x="71226" y="1918348"/>
                  </a:lnTo>
                  <a:lnTo>
                    <a:pt x="46670" y="1881989"/>
                  </a:lnTo>
                  <a:lnTo>
                    <a:pt x="26862" y="1842510"/>
                  </a:lnTo>
                  <a:lnTo>
                    <a:pt x="12210" y="1800317"/>
                  </a:lnTo>
                  <a:lnTo>
                    <a:pt x="3120" y="1755818"/>
                  </a:lnTo>
                  <a:lnTo>
                    <a:pt x="0" y="1709420"/>
                  </a:lnTo>
                  <a:lnTo>
                    <a:pt x="0" y="341884"/>
                  </a:lnTo>
                  <a:close/>
                </a:path>
              </a:pathLst>
            </a:custGeom>
            <a:ln w="9144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846578" y="272763"/>
            <a:ext cx="3625850" cy="745490"/>
            <a:chOff x="1824227" y="457200"/>
            <a:chExt cx="3625850" cy="745490"/>
          </a:xfrm>
        </p:grpSpPr>
        <p:sp>
          <p:nvSpPr>
            <p:cNvPr id="8" name="object 8"/>
            <p:cNvSpPr/>
            <p:nvPr/>
          </p:nvSpPr>
          <p:spPr>
            <a:xfrm>
              <a:off x="1837181" y="515111"/>
              <a:ext cx="3599815" cy="674370"/>
            </a:xfrm>
            <a:custGeom>
              <a:avLst/>
              <a:gdLst/>
              <a:ahLst/>
              <a:cxnLst/>
              <a:rect l="l" t="t" r="r" b="b"/>
              <a:pathLst>
                <a:path w="3599815" h="674369">
                  <a:moveTo>
                    <a:pt x="3599688" y="0"/>
                  </a:moveTo>
                  <a:lnTo>
                    <a:pt x="3596163" y="17472"/>
                  </a:lnTo>
                  <a:lnTo>
                    <a:pt x="3586543" y="31765"/>
                  </a:lnTo>
                  <a:lnTo>
                    <a:pt x="3572255" y="41415"/>
                  </a:lnTo>
                  <a:lnTo>
                    <a:pt x="3554729" y="44958"/>
                  </a:lnTo>
                  <a:lnTo>
                    <a:pt x="44957" y="44958"/>
                  </a:lnTo>
                  <a:lnTo>
                    <a:pt x="27431" y="48482"/>
                  </a:lnTo>
                  <a:lnTo>
                    <a:pt x="13144" y="58102"/>
                  </a:lnTo>
                  <a:lnTo>
                    <a:pt x="3524" y="72389"/>
                  </a:lnTo>
                  <a:lnTo>
                    <a:pt x="0" y="89915"/>
                  </a:lnTo>
                  <a:lnTo>
                    <a:pt x="0" y="629412"/>
                  </a:lnTo>
                  <a:lnTo>
                    <a:pt x="3524" y="646938"/>
                  </a:lnTo>
                  <a:lnTo>
                    <a:pt x="13144" y="661225"/>
                  </a:lnTo>
                  <a:lnTo>
                    <a:pt x="27431" y="670845"/>
                  </a:lnTo>
                  <a:lnTo>
                    <a:pt x="44957" y="674370"/>
                  </a:lnTo>
                  <a:lnTo>
                    <a:pt x="62430" y="670845"/>
                  </a:lnTo>
                  <a:lnTo>
                    <a:pt x="76723" y="661225"/>
                  </a:lnTo>
                  <a:lnTo>
                    <a:pt x="86373" y="646938"/>
                  </a:lnTo>
                  <a:lnTo>
                    <a:pt x="89916" y="629412"/>
                  </a:lnTo>
                  <a:lnTo>
                    <a:pt x="89916" y="584453"/>
                  </a:lnTo>
                  <a:lnTo>
                    <a:pt x="3554729" y="584453"/>
                  </a:lnTo>
                  <a:lnTo>
                    <a:pt x="3572255" y="580911"/>
                  </a:lnTo>
                  <a:lnTo>
                    <a:pt x="3586543" y="571261"/>
                  </a:lnTo>
                  <a:lnTo>
                    <a:pt x="3596163" y="556968"/>
                  </a:lnTo>
                  <a:lnTo>
                    <a:pt x="3599688" y="539496"/>
                  </a:lnTo>
                  <a:lnTo>
                    <a:pt x="3599688" y="134874"/>
                  </a:lnTo>
                  <a:lnTo>
                    <a:pt x="44957" y="134874"/>
                  </a:lnTo>
                  <a:lnTo>
                    <a:pt x="44957" y="89915"/>
                  </a:lnTo>
                  <a:lnTo>
                    <a:pt x="46720" y="81153"/>
                  </a:lnTo>
                  <a:lnTo>
                    <a:pt x="51530" y="74009"/>
                  </a:lnTo>
                  <a:lnTo>
                    <a:pt x="58674" y="69199"/>
                  </a:lnTo>
                  <a:lnTo>
                    <a:pt x="67437" y="67437"/>
                  </a:lnTo>
                  <a:lnTo>
                    <a:pt x="3599688" y="67437"/>
                  </a:lnTo>
                  <a:lnTo>
                    <a:pt x="3599688" y="0"/>
                  </a:lnTo>
                  <a:close/>
                </a:path>
                <a:path w="3599815" h="674369">
                  <a:moveTo>
                    <a:pt x="3599688" y="67437"/>
                  </a:moveTo>
                  <a:lnTo>
                    <a:pt x="67437" y="67437"/>
                  </a:lnTo>
                  <a:lnTo>
                    <a:pt x="76200" y="69199"/>
                  </a:lnTo>
                  <a:lnTo>
                    <a:pt x="83343" y="74009"/>
                  </a:lnTo>
                  <a:lnTo>
                    <a:pt x="88153" y="81153"/>
                  </a:lnTo>
                  <a:lnTo>
                    <a:pt x="89916" y="89915"/>
                  </a:lnTo>
                  <a:lnTo>
                    <a:pt x="86373" y="107442"/>
                  </a:lnTo>
                  <a:lnTo>
                    <a:pt x="76723" y="121729"/>
                  </a:lnTo>
                  <a:lnTo>
                    <a:pt x="62430" y="131349"/>
                  </a:lnTo>
                  <a:lnTo>
                    <a:pt x="44957" y="134874"/>
                  </a:lnTo>
                  <a:lnTo>
                    <a:pt x="3599688" y="134874"/>
                  </a:lnTo>
                  <a:lnTo>
                    <a:pt x="3599688" y="67437"/>
                  </a:lnTo>
                  <a:close/>
                </a:path>
                <a:path w="3599815" h="674369">
                  <a:moveTo>
                    <a:pt x="3509772" y="0"/>
                  </a:moveTo>
                  <a:lnTo>
                    <a:pt x="3509772" y="44958"/>
                  </a:lnTo>
                  <a:lnTo>
                    <a:pt x="3554729" y="44958"/>
                  </a:lnTo>
                  <a:lnTo>
                    <a:pt x="3554729" y="22478"/>
                  </a:lnTo>
                  <a:lnTo>
                    <a:pt x="3532251" y="22478"/>
                  </a:lnTo>
                  <a:lnTo>
                    <a:pt x="3523488" y="20716"/>
                  </a:lnTo>
                  <a:lnTo>
                    <a:pt x="3516344" y="15906"/>
                  </a:lnTo>
                  <a:lnTo>
                    <a:pt x="3511534" y="8762"/>
                  </a:lnTo>
                  <a:lnTo>
                    <a:pt x="3509772" y="0"/>
                  </a:lnTo>
                  <a:close/>
                </a:path>
                <a:path w="3599815" h="674369">
                  <a:moveTo>
                    <a:pt x="3554729" y="0"/>
                  </a:moveTo>
                  <a:lnTo>
                    <a:pt x="3552967" y="8762"/>
                  </a:lnTo>
                  <a:lnTo>
                    <a:pt x="3548157" y="15906"/>
                  </a:lnTo>
                  <a:lnTo>
                    <a:pt x="3541013" y="20716"/>
                  </a:lnTo>
                  <a:lnTo>
                    <a:pt x="3532251" y="22478"/>
                  </a:lnTo>
                  <a:lnTo>
                    <a:pt x="3554729" y="22478"/>
                  </a:lnTo>
                  <a:lnTo>
                    <a:pt x="3554729" y="0"/>
                  </a:lnTo>
                  <a:close/>
                </a:path>
              </a:pathLst>
            </a:custGeom>
            <a:solidFill>
              <a:srgbClr val="FBD4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82139" y="470153"/>
              <a:ext cx="3554729" cy="180340"/>
            </a:xfrm>
            <a:custGeom>
              <a:avLst/>
              <a:gdLst/>
              <a:ahLst/>
              <a:cxnLst/>
              <a:rect l="l" t="t" r="r" b="b"/>
              <a:pathLst>
                <a:path w="3554729" h="180340">
                  <a:moveTo>
                    <a:pt x="22479" y="112395"/>
                  </a:moveTo>
                  <a:lnTo>
                    <a:pt x="13716" y="114157"/>
                  </a:lnTo>
                  <a:lnTo>
                    <a:pt x="6572" y="118967"/>
                  </a:lnTo>
                  <a:lnTo>
                    <a:pt x="1762" y="126111"/>
                  </a:lnTo>
                  <a:lnTo>
                    <a:pt x="0" y="134874"/>
                  </a:lnTo>
                  <a:lnTo>
                    <a:pt x="0" y="179832"/>
                  </a:lnTo>
                  <a:lnTo>
                    <a:pt x="17472" y="176307"/>
                  </a:lnTo>
                  <a:lnTo>
                    <a:pt x="31765" y="166687"/>
                  </a:lnTo>
                  <a:lnTo>
                    <a:pt x="41415" y="152400"/>
                  </a:lnTo>
                  <a:lnTo>
                    <a:pt x="44958" y="134874"/>
                  </a:lnTo>
                  <a:lnTo>
                    <a:pt x="43195" y="126111"/>
                  </a:lnTo>
                  <a:lnTo>
                    <a:pt x="38385" y="118967"/>
                  </a:lnTo>
                  <a:lnTo>
                    <a:pt x="31242" y="114157"/>
                  </a:lnTo>
                  <a:lnTo>
                    <a:pt x="22479" y="112395"/>
                  </a:lnTo>
                  <a:close/>
                </a:path>
                <a:path w="3554729" h="180340">
                  <a:moveTo>
                    <a:pt x="3554730" y="44958"/>
                  </a:moveTo>
                  <a:lnTo>
                    <a:pt x="3509772" y="44958"/>
                  </a:lnTo>
                  <a:lnTo>
                    <a:pt x="3509772" y="89916"/>
                  </a:lnTo>
                  <a:lnTo>
                    <a:pt x="3527298" y="86391"/>
                  </a:lnTo>
                  <a:lnTo>
                    <a:pt x="3541585" y="76771"/>
                  </a:lnTo>
                  <a:lnTo>
                    <a:pt x="3551205" y="62484"/>
                  </a:lnTo>
                  <a:lnTo>
                    <a:pt x="3554730" y="44958"/>
                  </a:lnTo>
                  <a:close/>
                </a:path>
                <a:path w="3554729" h="180340">
                  <a:moveTo>
                    <a:pt x="3509772" y="0"/>
                  </a:moveTo>
                  <a:lnTo>
                    <a:pt x="3492299" y="3542"/>
                  </a:lnTo>
                  <a:lnTo>
                    <a:pt x="3478006" y="13192"/>
                  </a:lnTo>
                  <a:lnTo>
                    <a:pt x="3468356" y="27485"/>
                  </a:lnTo>
                  <a:lnTo>
                    <a:pt x="3464814" y="44958"/>
                  </a:lnTo>
                  <a:lnTo>
                    <a:pt x="3466576" y="53721"/>
                  </a:lnTo>
                  <a:lnTo>
                    <a:pt x="3471386" y="60864"/>
                  </a:lnTo>
                  <a:lnTo>
                    <a:pt x="3478530" y="65674"/>
                  </a:lnTo>
                  <a:lnTo>
                    <a:pt x="3487293" y="67437"/>
                  </a:lnTo>
                  <a:lnTo>
                    <a:pt x="3496056" y="65674"/>
                  </a:lnTo>
                  <a:lnTo>
                    <a:pt x="3503199" y="60864"/>
                  </a:lnTo>
                  <a:lnTo>
                    <a:pt x="3508009" y="53721"/>
                  </a:lnTo>
                  <a:lnTo>
                    <a:pt x="3509772" y="44958"/>
                  </a:lnTo>
                  <a:lnTo>
                    <a:pt x="3554730" y="44958"/>
                  </a:lnTo>
                  <a:lnTo>
                    <a:pt x="3551205" y="27485"/>
                  </a:lnTo>
                  <a:lnTo>
                    <a:pt x="3541585" y="13192"/>
                  </a:lnTo>
                  <a:lnTo>
                    <a:pt x="3527298" y="3542"/>
                  </a:lnTo>
                  <a:lnTo>
                    <a:pt x="3509772" y="0"/>
                  </a:lnTo>
                  <a:close/>
                </a:path>
              </a:pathLst>
            </a:custGeom>
            <a:solidFill>
              <a:srgbClr val="CAAB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37181" y="470153"/>
              <a:ext cx="3599815" cy="719455"/>
            </a:xfrm>
            <a:custGeom>
              <a:avLst/>
              <a:gdLst/>
              <a:ahLst/>
              <a:cxnLst/>
              <a:rect l="l" t="t" r="r" b="b"/>
              <a:pathLst>
                <a:path w="3599815" h="719455">
                  <a:moveTo>
                    <a:pt x="0" y="134874"/>
                  </a:moveTo>
                  <a:lnTo>
                    <a:pt x="3524" y="117348"/>
                  </a:lnTo>
                  <a:lnTo>
                    <a:pt x="13144" y="103060"/>
                  </a:lnTo>
                  <a:lnTo>
                    <a:pt x="27431" y="93440"/>
                  </a:lnTo>
                  <a:lnTo>
                    <a:pt x="44957" y="89916"/>
                  </a:lnTo>
                  <a:lnTo>
                    <a:pt x="3509772" y="89916"/>
                  </a:lnTo>
                  <a:lnTo>
                    <a:pt x="3509772" y="44958"/>
                  </a:lnTo>
                  <a:lnTo>
                    <a:pt x="3513296" y="27432"/>
                  </a:lnTo>
                  <a:lnTo>
                    <a:pt x="3522916" y="13144"/>
                  </a:lnTo>
                  <a:lnTo>
                    <a:pt x="3537204" y="3524"/>
                  </a:lnTo>
                  <a:lnTo>
                    <a:pt x="3554729" y="0"/>
                  </a:lnTo>
                  <a:lnTo>
                    <a:pt x="3572202" y="3524"/>
                  </a:lnTo>
                  <a:lnTo>
                    <a:pt x="3586495" y="13144"/>
                  </a:lnTo>
                  <a:lnTo>
                    <a:pt x="3596145" y="27432"/>
                  </a:lnTo>
                  <a:lnTo>
                    <a:pt x="3599688" y="44958"/>
                  </a:lnTo>
                  <a:lnTo>
                    <a:pt x="3599688" y="584454"/>
                  </a:lnTo>
                  <a:lnTo>
                    <a:pt x="3596163" y="601926"/>
                  </a:lnTo>
                  <a:lnTo>
                    <a:pt x="3586543" y="616219"/>
                  </a:lnTo>
                  <a:lnTo>
                    <a:pt x="3572255" y="625869"/>
                  </a:lnTo>
                  <a:lnTo>
                    <a:pt x="3554729" y="629412"/>
                  </a:lnTo>
                  <a:lnTo>
                    <a:pt x="89916" y="629412"/>
                  </a:lnTo>
                  <a:lnTo>
                    <a:pt x="89916" y="674370"/>
                  </a:lnTo>
                  <a:lnTo>
                    <a:pt x="86391" y="691896"/>
                  </a:lnTo>
                  <a:lnTo>
                    <a:pt x="76771" y="706183"/>
                  </a:lnTo>
                  <a:lnTo>
                    <a:pt x="62484" y="715803"/>
                  </a:lnTo>
                  <a:lnTo>
                    <a:pt x="44957" y="719328"/>
                  </a:lnTo>
                  <a:lnTo>
                    <a:pt x="27485" y="715803"/>
                  </a:lnTo>
                  <a:lnTo>
                    <a:pt x="13192" y="706183"/>
                  </a:lnTo>
                  <a:lnTo>
                    <a:pt x="3542" y="691896"/>
                  </a:lnTo>
                  <a:lnTo>
                    <a:pt x="0" y="674370"/>
                  </a:lnTo>
                  <a:lnTo>
                    <a:pt x="0" y="134874"/>
                  </a:lnTo>
                  <a:close/>
                </a:path>
              </a:pathLst>
            </a:custGeom>
            <a:ln w="25908">
              <a:solidFill>
                <a:srgbClr val="1EF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33999" y="502157"/>
              <a:ext cx="115824" cy="7086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4227" y="569595"/>
              <a:ext cx="115824" cy="9334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927097" y="605028"/>
              <a:ext cx="0" cy="494665"/>
            </a:xfrm>
            <a:custGeom>
              <a:avLst/>
              <a:gdLst/>
              <a:ahLst/>
              <a:cxnLst/>
              <a:rect l="l" t="t" r="r" b="b"/>
              <a:pathLst>
                <a:path h="494665">
                  <a:moveTo>
                    <a:pt x="0" y="0"/>
                  </a:moveTo>
                  <a:lnTo>
                    <a:pt x="0" y="494538"/>
                  </a:lnTo>
                </a:path>
              </a:pathLst>
            </a:custGeom>
            <a:ln w="25908">
              <a:solidFill>
                <a:srgbClr val="1EF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156646" y="423654"/>
            <a:ext cx="117221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3F704F9-F113-E322-CEAB-BD7AE8688F68}"/>
              </a:ext>
            </a:extLst>
          </p:cNvPr>
          <p:cNvSpPr txBox="1"/>
          <p:nvPr/>
        </p:nvSpPr>
        <p:spPr>
          <a:xfrm>
            <a:off x="1444936" y="1060403"/>
            <a:ext cx="4572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С</a:t>
            </a:r>
            <a:r>
              <a:rPr lang="ru-RU" sz="28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формировать у детей старшего дошкольного возраста основ здорового образа жизни.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19" name="Рисунок 18" descr="Изображение выглядит как одежда, человек, ребенок, начинающий ходить, девоч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85B85E5E-13AB-A5FC-DD42-10BF8E3FA2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1459" y="3125801"/>
            <a:ext cx="4415477" cy="331160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3316" y="1441703"/>
            <a:ext cx="6158484" cy="4651885"/>
            <a:chOff x="623316" y="1441703"/>
            <a:chExt cx="6207760" cy="3607435"/>
          </a:xfrm>
        </p:grpSpPr>
        <p:sp>
          <p:nvSpPr>
            <p:cNvPr id="3" name="object 3"/>
            <p:cNvSpPr/>
            <p:nvPr/>
          </p:nvSpPr>
          <p:spPr>
            <a:xfrm>
              <a:off x="636270" y="1454657"/>
              <a:ext cx="6181725" cy="3581400"/>
            </a:xfrm>
            <a:custGeom>
              <a:avLst/>
              <a:gdLst/>
              <a:ahLst/>
              <a:cxnLst/>
              <a:rect l="l" t="t" r="r" b="b"/>
              <a:pathLst>
                <a:path w="6181725" h="3581400">
                  <a:moveTo>
                    <a:pt x="5584444" y="0"/>
                  </a:moveTo>
                  <a:lnTo>
                    <a:pt x="596912" y="0"/>
                  </a:lnTo>
                  <a:lnTo>
                    <a:pt x="547956" y="1978"/>
                  </a:lnTo>
                  <a:lnTo>
                    <a:pt x="500090" y="7811"/>
                  </a:lnTo>
                  <a:lnTo>
                    <a:pt x="453467" y="17345"/>
                  </a:lnTo>
                  <a:lnTo>
                    <a:pt x="408241" y="30427"/>
                  </a:lnTo>
                  <a:lnTo>
                    <a:pt x="364566" y="46902"/>
                  </a:lnTo>
                  <a:lnTo>
                    <a:pt x="322596" y="66618"/>
                  </a:lnTo>
                  <a:lnTo>
                    <a:pt x="282484" y="89421"/>
                  </a:lnTo>
                  <a:lnTo>
                    <a:pt x="244383" y="115157"/>
                  </a:lnTo>
                  <a:lnTo>
                    <a:pt x="208447" y="143673"/>
                  </a:lnTo>
                  <a:lnTo>
                    <a:pt x="174831" y="174815"/>
                  </a:lnTo>
                  <a:lnTo>
                    <a:pt x="143687" y="208430"/>
                  </a:lnTo>
                  <a:lnTo>
                    <a:pt x="115169" y="244364"/>
                  </a:lnTo>
                  <a:lnTo>
                    <a:pt x="89431" y="282463"/>
                  </a:lnTo>
                  <a:lnTo>
                    <a:pt x="66626" y="322575"/>
                  </a:lnTo>
                  <a:lnTo>
                    <a:pt x="46908" y="364545"/>
                  </a:lnTo>
                  <a:lnTo>
                    <a:pt x="30430" y="408220"/>
                  </a:lnTo>
                  <a:lnTo>
                    <a:pt x="17347" y="453447"/>
                  </a:lnTo>
                  <a:lnTo>
                    <a:pt x="7812" y="500071"/>
                  </a:lnTo>
                  <a:lnTo>
                    <a:pt x="1978" y="547940"/>
                  </a:lnTo>
                  <a:lnTo>
                    <a:pt x="0" y="596900"/>
                  </a:lnTo>
                  <a:lnTo>
                    <a:pt x="0" y="2984499"/>
                  </a:lnTo>
                  <a:lnTo>
                    <a:pt x="1978" y="3033459"/>
                  </a:lnTo>
                  <a:lnTo>
                    <a:pt x="7812" y="3081328"/>
                  </a:lnTo>
                  <a:lnTo>
                    <a:pt x="17347" y="3127952"/>
                  </a:lnTo>
                  <a:lnTo>
                    <a:pt x="30430" y="3173179"/>
                  </a:lnTo>
                  <a:lnTo>
                    <a:pt x="46908" y="3216854"/>
                  </a:lnTo>
                  <a:lnTo>
                    <a:pt x="66626" y="3258824"/>
                  </a:lnTo>
                  <a:lnTo>
                    <a:pt x="89431" y="3298936"/>
                  </a:lnTo>
                  <a:lnTo>
                    <a:pt x="115169" y="3337035"/>
                  </a:lnTo>
                  <a:lnTo>
                    <a:pt x="143687" y="3372969"/>
                  </a:lnTo>
                  <a:lnTo>
                    <a:pt x="174831" y="3406584"/>
                  </a:lnTo>
                  <a:lnTo>
                    <a:pt x="208447" y="3437726"/>
                  </a:lnTo>
                  <a:lnTo>
                    <a:pt x="244383" y="3466242"/>
                  </a:lnTo>
                  <a:lnTo>
                    <a:pt x="282484" y="3491978"/>
                  </a:lnTo>
                  <a:lnTo>
                    <a:pt x="322596" y="3514781"/>
                  </a:lnTo>
                  <a:lnTo>
                    <a:pt x="364566" y="3534497"/>
                  </a:lnTo>
                  <a:lnTo>
                    <a:pt x="408241" y="3550972"/>
                  </a:lnTo>
                  <a:lnTo>
                    <a:pt x="453467" y="3564054"/>
                  </a:lnTo>
                  <a:lnTo>
                    <a:pt x="500090" y="3573588"/>
                  </a:lnTo>
                  <a:lnTo>
                    <a:pt x="547956" y="3579421"/>
                  </a:lnTo>
                  <a:lnTo>
                    <a:pt x="596912" y="3581400"/>
                  </a:lnTo>
                  <a:lnTo>
                    <a:pt x="5584444" y="3581400"/>
                  </a:lnTo>
                  <a:lnTo>
                    <a:pt x="5633403" y="3579421"/>
                  </a:lnTo>
                  <a:lnTo>
                    <a:pt x="5681272" y="3573588"/>
                  </a:lnTo>
                  <a:lnTo>
                    <a:pt x="5727896" y="3564054"/>
                  </a:lnTo>
                  <a:lnTo>
                    <a:pt x="5773123" y="3550972"/>
                  </a:lnTo>
                  <a:lnTo>
                    <a:pt x="5816798" y="3534497"/>
                  </a:lnTo>
                  <a:lnTo>
                    <a:pt x="5858768" y="3514781"/>
                  </a:lnTo>
                  <a:lnTo>
                    <a:pt x="5898880" y="3491978"/>
                  </a:lnTo>
                  <a:lnTo>
                    <a:pt x="5936979" y="3466242"/>
                  </a:lnTo>
                  <a:lnTo>
                    <a:pt x="5972913" y="3437726"/>
                  </a:lnTo>
                  <a:lnTo>
                    <a:pt x="6006528" y="3406584"/>
                  </a:lnTo>
                  <a:lnTo>
                    <a:pt x="6037670" y="3372969"/>
                  </a:lnTo>
                  <a:lnTo>
                    <a:pt x="6066186" y="3337035"/>
                  </a:lnTo>
                  <a:lnTo>
                    <a:pt x="6091922" y="3298936"/>
                  </a:lnTo>
                  <a:lnTo>
                    <a:pt x="6114725" y="3258824"/>
                  </a:lnTo>
                  <a:lnTo>
                    <a:pt x="6134441" y="3216854"/>
                  </a:lnTo>
                  <a:lnTo>
                    <a:pt x="6150916" y="3173179"/>
                  </a:lnTo>
                  <a:lnTo>
                    <a:pt x="6163998" y="3127952"/>
                  </a:lnTo>
                  <a:lnTo>
                    <a:pt x="6173532" y="3081328"/>
                  </a:lnTo>
                  <a:lnTo>
                    <a:pt x="6179365" y="3033459"/>
                  </a:lnTo>
                  <a:lnTo>
                    <a:pt x="6181344" y="2984499"/>
                  </a:lnTo>
                  <a:lnTo>
                    <a:pt x="6181344" y="596900"/>
                  </a:lnTo>
                  <a:lnTo>
                    <a:pt x="6179365" y="547940"/>
                  </a:lnTo>
                  <a:lnTo>
                    <a:pt x="6173532" y="500071"/>
                  </a:lnTo>
                  <a:lnTo>
                    <a:pt x="6163998" y="453447"/>
                  </a:lnTo>
                  <a:lnTo>
                    <a:pt x="6150916" y="408220"/>
                  </a:lnTo>
                  <a:lnTo>
                    <a:pt x="6134441" y="364545"/>
                  </a:lnTo>
                  <a:lnTo>
                    <a:pt x="6114725" y="322575"/>
                  </a:lnTo>
                  <a:lnTo>
                    <a:pt x="6091922" y="282463"/>
                  </a:lnTo>
                  <a:lnTo>
                    <a:pt x="6066186" y="244364"/>
                  </a:lnTo>
                  <a:lnTo>
                    <a:pt x="6037670" y="208430"/>
                  </a:lnTo>
                  <a:lnTo>
                    <a:pt x="6006528" y="174815"/>
                  </a:lnTo>
                  <a:lnTo>
                    <a:pt x="5972913" y="143673"/>
                  </a:lnTo>
                  <a:lnTo>
                    <a:pt x="5936979" y="115157"/>
                  </a:lnTo>
                  <a:lnTo>
                    <a:pt x="5898880" y="89421"/>
                  </a:lnTo>
                  <a:lnTo>
                    <a:pt x="5858768" y="66618"/>
                  </a:lnTo>
                  <a:lnTo>
                    <a:pt x="5816798" y="46902"/>
                  </a:lnTo>
                  <a:lnTo>
                    <a:pt x="5773123" y="30427"/>
                  </a:lnTo>
                  <a:lnTo>
                    <a:pt x="5727896" y="17345"/>
                  </a:lnTo>
                  <a:lnTo>
                    <a:pt x="5681272" y="7811"/>
                  </a:lnTo>
                  <a:lnTo>
                    <a:pt x="5633403" y="1978"/>
                  </a:lnTo>
                  <a:lnTo>
                    <a:pt x="5584444" y="0"/>
                  </a:lnTo>
                  <a:close/>
                </a:path>
              </a:pathLst>
            </a:custGeom>
            <a:solidFill>
              <a:srgbClr val="FBD4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36270" y="1454657"/>
              <a:ext cx="6181725" cy="3581400"/>
            </a:xfrm>
            <a:custGeom>
              <a:avLst/>
              <a:gdLst/>
              <a:ahLst/>
              <a:cxnLst/>
              <a:rect l="l" t="t" r="r" b="b"/>
              <a:pathLst>
                <a:path w="6181725" h="3581400">
                  <a:moveTo>
                    <a:pt x="0" y="596900"/>
                  </a:moveTo>
                  <a:lnTo>
                    <a:pt x="1978" y="547940"/>
                  </a:lnTo>
                  <a:lnTo>
                    <a:pt x="7812" y="500071"/>
                  </a:lnTo>
                  <a:lnTo>
                    <a:pt x="17347" y="453447"/>
                  </a:lnTo>
                  <a:lnTo>
                    <a:pt x="30430" y="408220"/>
                  </a:lnTo>
                  <a:lnTo>
                    <a:pt x="46908" y="364545"/>
                  </a:lnTo>
                  <a:lnTo>
                    <a:pt x="66626" y="322575"/>
                  </a:lnTo>
                  <a:lnTo>
                    <a:pt x="89431" y="282463"/>
                  </a:lnTo>
                  <a:lnTo>
                    <a:pt x="115169" y="244364"/>
                  </a:lnTo>
                  <a:lnTo>
                    <a:pt x="143687" y="208430"/>
                  </a:lnTo>
                  <a:lnTo>
                    <a:pt x="174831" y="174815"/>
                  </a:lnTo>
                  <a:lnTo>
                    <a:pt x="208447" y="143673"/>
                  </a:lnTo>
                  <a:lnTo>
                    <a:pt x="244383" y="115157"/>
                  </a:lnTo>
                  <a:lnTo>
                    <a:pt x="282484" y="89421"/>
                  </a:lnTo>
                  <a:lnTo>
                    <a:pt x="322596" y="66618"/>
                  </a:lnTo>
                  <a:lnTo>
                    <a:pt x="364566" y="46902"/>
                  </a:lnTo>
                  <a:lnTo>
                    <a:pt x="408241" y="30427"/>
                  </a:lnTo>
                  <a:lnTo>
                    <a:pt x="453467" y="17345"/>
                  </a:lnTo>
                  <a:lnTo>
                    <a:pt x="500090" y="7811"/>
                  </a:lnTo>
                  <a:lnTo>
                    <a:pt x="547956" y="1978"/>
                  </a:lnTo>
                  <a:lnTo>
                    <a:pt x="596912" y="0"/>
                  </a:lnTo>
                  <a:lnTo>
                    <a:pt x="5584444" y="0"/>
                  </a:lnTo>
                  <a:lnTo>
                    <a:pt x="5633403" y="1978"/>
                  </a:lnTo>
                  <a:lnTo>
                    <a:pt x="5681272" y="7811"/>
                  </a:lnTo>
                  <a:lnTo>
                    <a:pt x="5727896" y="17345"/>
                  </a:lnTo>
                  <a:lnTo>
                    <a:pt x="5773123" y="30427"/>
                  </a:lnTo>
                  <a:lnTo>
                    <a:pt x="5816798" y="46902"/>
                  </a:lnTo>
                  <a:lnTo>
                    <a:pt x="5858768" y="66618"/>
                  </a:lnTo>
                  <a:lnTo>
                    <a:pt x="5898880" y="89421"/>
                  </a:lnTo>
                  <a:lnTo>
                    <a:pt x="5936979" y="115157"/>
                  </a:lnTo>
                  <a:lnTo>
                    <a:pt x="5972913" y="143673"/>
                  </a:lnTo>
                  <a:lnTo>
                    <a:pt x="6006528" y="174815"/>
                  </a:lnTo>
                  <a:lnTo>
                    <a:pt x="6037670" y="208430"/>
                  </a:lnTo>
                  <a:lnTo>
                    <a:pt x="6066186" y="244364"/>
                  </a:lnTo>
                  <a:lnTo>
                    <a:pt x="6091922" y="282463"/>
                  </a:lnTo>
                  <a:lnTo>
                    <a:pt x="6114725" y="322575"/>
                  </a:lnTo>
                  <a:lnTo>
                    <a:pt x="6134441" y="364545"/>
                  </a:lnTo>
                  <a:lnTo>
                    <a:pt x="6150916" y="408220"/>
                  </a:lnTo>
                  <a:lnTo>
                    <a:pt x="6163998" y="453447"/>
                  </a:lnTo>
                  <a:lnTo>
                    <a:pt x="6173532" y="500071"/>
                  </a:lnTo>
                  <a:lnTo>
                    <a:pt x="6179365" y="547940"/>
                  </a:lnTo>
                  <a:lnTo>
                    <a:pt x="6181344" y="596900"/>
                  </a:lnTo>
                  <a:lnTo>
                    <a:pt x="6181344" y="2984499"/>
                  </a:lnTo>
                  <a:lnTo>
                    <a:pt x="6179365" y="3033459"/>
                  </a:lnTo>
                  <a:lnTo>
                    <a:pt x="6173532" y="3081328"/>
                  </a:lnTo>
                  <a:lnTo>
                    <a:pt x="6163998" y="3127952"/>
                  </a:lnTo>
                  <a:lnTo>
                    <a:pt x="6150916" y="3173179"/>
                  </a:lnTo>
                  <a:lnTo>
                    <a:pt x="6134441" y="3216854"/>
                  </a:lnTo>
                  <a:lnTo>
                    <a:pt x="6114725" y="3258824"/>
                  </a:lnTo>
                  <a:lnTo>
                    <a:pt x="6091922" y="3298936"/>
                  </a:lnTo>
                  <a:lnTo>
                    <a:pt x="6066186" y="3337035"/>
                  </a:lnTo>
                  <a:lnTo>
                    <a:pt x="6037670" y="3372969"/>
                  </a:lnTo>
                  <a:lnTo>
                    <a:pt x="6006528" y="3406584"/>
                  </a:lnTo>
                  <a:lnTo>
                    <a:pt x="5972913" y="3437726"/>
                  </a:lnTo>
                  <a:lnTo>
                    <a:pt x="5936979" y="3466242"/>
                  </a:lnTo>
                  <a:lnTo>
                    <a:pt x="5898880" y="3491978"/>
                  </a:lnTo>
                  <a:lnTo>
                    <a:pt x="5858768" y="3514781"/>
                  </a:lnTo>
                  <a:lnTo>
                    <a:pt x="5816798" y="3534497"/>
                  </a:lnTo>
                  <a:lnTo>
                    <a:pt x="5773123" y="3550972"/>
                  </a:lnTo>
                  <a:lnTo>
                    <a:pt x="5727896" y="3564054"/>
                  </a:lnTo>
                  <a:lnTo>
                    <a:pt x="5681272" y="3573588"/>
                  </a:lnTo>
                  <a:lnTo>
                    <a:pt x="5633403" y="3579421"/>
                  </a:lnTo>
                  <a:lnTo>
                    <a:pt x="5584444" y="3581400"/>
                  </a:lnTo>
                  <a:lnTo>
                    <a:pt x="596912" y="3581400"/>
                  </a:lnTo>
                  <a:lnTo>
                    <a:pt x="547956" y="3579421"/>
                  </a:lnTo>
                  <a:lnTo>
                    <a:pt x="500090" y="3573588"/>
                  </a:lnTo>
                  <a:lnTo>
                    <a:pt x="453467" y="3564054"/>
                  </a:lnTo>
                  <a:lnTo>
                    <a:pt x="408241" y="3550972"/>
                  </a:lnTo>
                  <a:lnTo>
                    <a:pt x="364566" y="3534497"/>
                  </a:lnTo>
                  <a:lnTo>
                    <a:pt x="322596" y="3514781"/>
                  </a:lnTo>
                  <a:lnTo>
                    <a:pt x="282484" y="3491978"/>
                  </a:lnTo>
                  <a:lnTo>
                    <a:pt x="244383" y="3466242"/>
                  </a:lnTo>
                  <a:lnTo>
                    <a:pt x="208447" y="3437726"/>
                  </a:lnTo>
                  <a:lnTo>
                    <a:pt x="174831" y="3406584"/>
                  </a:lnTo>
                  <a:lnTo>
                    <a:pt x="143687" y="3372969"/>
                  </a:lnTo>
                  <a:lnTo>
                    <a:pt x="115169" y="3337035"/>
                  </a:lnTo>
                  <a:lnTo>
                    <a:pt x="89431" y="3298936"/>
                  </a:lnTo>
                  <a:lnTo>
                    <a:pt x="66626" y="3258824"/>
                  </a:lnTo>
                  <a:lnTo>
                    <a:pt x="46908" y="3216854"/>
                  </a:lnTo>
                  <a:lnTo>
                    <a:pt x="30430" y="3173179"/>
                  </a:lnTo>
                  <a:lnTo>
                    <a:pt x="17347" y="3127952"/>
                  </a:lnTo>
                  <a:lnTo>
                    <a:pt x="7812" y="3081328"/>
                  </a:lnTo>
                  <a:lnTo>
                    <a:pt x="1978" y="3033459"/>
                  </a:lnTo>
                  <a:lnTo>
                    <a:pt x="0" y="2984499"/>
                  </a:lnTo>
                  <a:lnTo>
                    <a:pt x="0" y="596900"/>
                  </a:lnTo>
                  <a:close/>
                </a:path>
              </a:pathLst>
            </a:custGeom>
            <a:ln w="25908">
              <a:solidFill>
                <a:srgbClr val="1EF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514855" y="284988"/>
            <a:ext cx="4238625" cy="870585"/>
            <a:chOff x="1514855" y="284988"/>
            <a:chExt cx="4238625" cy="870585"/>
          </a:xfrm>
        </p:grpSpPr>
        <p:sp>
          <p:nvSpPr>
            <p:cNvPr id="6" name="object 6"/>
            <p:cNvSpPr/>
            <p:nvPr/>
          </p:nvSpPr>
          <p:spPr>
            <a:xfrm>
              <a:off x="1527809" y="350774"/>
              <a:ext cx="4212590" cy="791845"/>
            </a:xfrm>
            <a:custGeom>
              <a:avLst/>
              <a:gdLst/>
              <a:ahLst/>
              <a:cxnLst/>
              <a:rect l="l" t="t" r="r" b="b"/>
              <a:pathLst>
                <a:path w="4212590" h="791844">
                  <a:moveTo>
                    <a:pt x="4212336" y="0"/>
                  </a:moveTo>
                  <a:lnTo>
                    <a:pt x="4208188" y="20504"/>
                  </a:lnTo>
                  <a:lnTo>
                    <a:pt x="4196873" y="37258"/>
                  </a:lnTo>
                  <a:lnTo>
                    <a:pt x="4180081" y="48559"/>
                  </a:lnTo>
                  <a:lnTo>
                    <a:pt x="4159504" y="52704"/>
                  </a:lnTo>
                  <a:lnTo>
                    <a:pt x="52831" y="52704"/>
                  </a:lnTo>
                  <a:lnTo>
                    <a:pt x="32254" y="56852"/>
                  </a:lnTo>
                  <a:lnTo>
                    <a:pt x="15462" y="68167"/>
                  </a:lnTo>
                  <a:lnTo>
                    <a:pt x="4147" y="84959"/>
                  </a:lnTo>
                  <a:lnTo>
                    <a:pt x="25" y="105410"/>
                  </a:lnTo>
                  <a:lnTo>
                    <a:pt x="0" y="738631"/>
                  </a:lnTo>
                  <a:lnTo>
                    <a:pt x="4147" y="759209"/>
                  </a:lnTo>
                  <a:lnTo>
                    <a:pt x="15462" y="776001"/>
                  </a:lnTo>
                  <a:lnTo>
                    <a:pt x="32254" y="787316"/>
                  </a:lnTo>
                  <a:lnTo>
                    <a:pt x="52831" y="791463"/>
                  </a:lnTo>
                  <a:lnTo>
                    <a:pt x="73336" y="787316"/>
                  </a:lnTo>
                  <a:lnTo>
                    <a:pt x="90090" y="776001"/>
                  </a:lnTo>
                  <a:lnTo>
                    <a:pt x="101391" y="759209"/>
                  </a:lnTo>
                  <a:lnTo>
                    <a:pt x="105537" y="738631"/>
                  </a:lnTo>
                  <a:lnTo>
                    <a:pt x="105537" y="685926"/>
                  </a:lnTo>
                  <a:lnTo>
                    <a:pt x="4159504" y="685926"/>
                  </a:lnTo>
                  <a:lnTo>
                    <a:pt x="4180081" y="681779"/>
                  </a:lnTo>
                  <a:lnTo>
                    <a:pt x="4196873" y="670464"/>
                  </a:lnTo>
                  <a:lnTo>
                    <a:pt x="4208188" y="653672"/>
                  </a:lnTo>
                  <a:lnTo>
                    <a:pt x="4212336" y="633095"/>
                  </a:lnTo>
                  <a:lnTo>
                    <a:pt x="4212336" y="158241"/>
                  </a:lnTo>
                  <a:lnTo>
                    <a:pt x="52831" y="158241"/>
                  </a:lnTo>
                  <a:lnTo>
                    <a:pt x="52831" y="105410"/>
                  </a:lnTo>
                  <a:lnTo>
                    <a:pt x="54903" y="95194"/>
                  </a:lnTo>
                  <a:lnTo>
                    <a:pt x="60547" y="86836"/>
                  </a:lnTo>
                  <a:lnTo>
                    <a:pt x="68905" y="81192"/>
                  </a:lnTo>
                  <a:lnTo>
                    <a:pt x="79121" y="79121"/>
                  </a:lnTo>
                  <a:lnTo>
                    <a:pt x="4212336" y="79121"/>
                  </a:lnTo>
                  <a:lnTo>
                    <a:pt x="4212336" y="0"/>
                  </a:lnTo>
                  <a:close/>
                </a:path>
                <a:path w="4212590" h="791844">
                  <a:moveTo>
                    <a:pt x="4212336" y="79121"/>
                  </a:moveTo>
                  <a:lnTo>
                    <a:pt x="79121" y="79121"/>
                  </a:lnTo>
                  <a:lnTo>
                    <a:pt x="89409" y="81192"/>
                  </a:lnTo>
                  <a:lnTo>
                    <a:pt x="97805" y="86836"/>
                  </a:lnTo>
                  <a:lnTo>
                    <a:pt x="103463" y="95194"/>
                  </a:lnTo>
                  <a:lnTo>
                    <a:pt x="105537" y="105410"/>
                  </a:lnTo>
                  <a:lnTo>
                    <a:pt x="101391" y="125987"/>
                  </a:lnTo>
                  <a:lnTo>
                    <a:pt x="90090" y="142779"/>
                  </a:lnTo>
                  <a:lnTo>
                    <a:pt x="73336" y="154094"/>
                  </a:lnTo>
                  <a:lnTo>
                    <a:pt x="52831" y="158241"/>
                  </a:lnTo>
                  <a:lnTo>
                    <a:pt x="4212336" y="158241"/>
                  </a:lnTo>
                  <a:lnTo>
                    <a:pt x="4212336" y="79121"/>
                  </a:lnTo>
                  <a:close/>
                </a:path>
                <a:path w="4212590" h="791844">
                  <a:moveTo>
                    <a:pt x="4106799" y="0"/>
                  </a:moveTo>
                  <a:lnTo>
                    <a:pt x="4106799" y="52704"/>
                  </a:lnTo>
                  <a:lnTo>
                    <a:pt x="4159504" y="52704"/>
                  </a:lnTo>
                  <a:lnTo>
                    <a:pt x="4159504" y="26288"/>
                  </a:lnTo>
                  <a:lnTo>
                    <a:pt x="4133215" y="26288"/>
                  </a:lnTo>
                  <a:lnTo>
                    <a:pt x="4122926" y="24217"/>
                  </a:lnTo>
                  <a:lnTo>
                    <a:pt x="4114530" y="18573"/>
                  </a:lnTo>
                  <a:lnTo>
                    <a:pt x="4108872" y="10215"/>
                  </a:lnTo>
                  <a:lnTo>
                    <a:pt x="4106799" y="0"/>
                  </a:lnTo>
                  <a:close/>
                </a:path>
                <a:path w="4212590" h="791844">
                  <a:moveTo>
                    <a:pt x="4159504" y="0"/>
                  </a:moveTo>
                  <a:lnTo>
                    <a:pt x="4157432" y="10215"/>
                  </a:lnTo>
                  <a:lnTo>
                    <a:pt x="4151788" y="18573"/>
                  </a:lnTo>
                  <a:lnTo>
                    <a:pt x="4143430" y="24217"/>
                  </a:lnTo>
                  <a:lnTo>
                    <a:pt x="4133215" y="26288"/>
                  </a:lnTo>
                  <a:lnTo>
                    <a:pt x="4159504" y="26288"/>
                  </a:lnTo>
                  <a:lnTo>
                    <a:pt x="4159504" y="0"/>
                  </a:lnTo>
                  <a:close/>
                </a:path>
              </a:pathLst>
            </a:custGeom>
            <a:solidFill>
              <a:srgbClr val="FBD4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80641" y="297942"/>
              <a:ext cx="4159885" cy="211454"/>
            </a:xfrm>
            <a:custGeom>
              <a:avLst/>
              <a:gdLst/>
              <a:ahLst/>
              <a:cxnLst/>
              <a:rect l="l" t="t" r="r" b="b"/>
              <a:pathLst>
                <a:path w="4159885" h="211454">
                  <a:moveTo>
                    <a:pt x="26289" y="131952"/>
                  </a:moveTo>
                  <a:lnTo>
                    <a:pt x="16073" y="134024"/>
                  </a:lnTo>
                  <a:lnTo>
                    <a:pt x="7715" y="139668"/>
                  </a:lnTo>
                  <a:lnTo>
                    <a:pt x="2071" y="148026"/>
                  </a:lnTo>
                  <a:lnTo>
                    <a:pt x="0" y="158241"/>
                  </a:lnTo>
                  <a:lnTo>
                    <a:pt x="0" y="211073"/>
                  </a:lnTo>
                  <a:lnTo>
                    <a:pt x="20504" y="206926"/>
                  </a:lnTo>
                  <a:lnTo>
                    <a:pt x="37258" y="195611"/>
                  </a:lnTo>
                  <a:lnTo>
                    <a:pt x="48559" y="178819"/>
                  </a:lnTo>
                  <a:lnTo>
                    <a:pt x="52705" y="158241"/>
                  </a:lnTo>
                  <a:lnTo>
                    <a:pt x="50631" y="148026"/>
                  </a:lnTo>
                  <a:lnTo>
                    <a:pt x="44973" y="139668"/>
                  </a:lnTo>
                  <a:lnTo>
                    <a:pt x="36577" y="134024"/>
                  </a:lnTo>
                  <a:lnTo>
                    <a:pt x="26289" y="131952"/>
                  </a:lnTo>
                  <a:close/>
                </a:path>
                <a:path w="4159885" h="211454">
                  <a:moveTo>
                    <a:pt x="4159504" y="52831"/>
                  </a:moveTo>
                  <a:lnTo>
                    <a:pt x="4106672" y="52831"/>
                  </a:lnTo>
                  <a:lnTo>
                    <a:pt x="4106672" y="105536"/>
                  </a:lnTo>
                  <a:lnTo>
                    <a:pt x="4127249" y="101391"/>
                  </a:lnTo>
                  <a:lnTo>
                    <a:pt x="4144041" y="90090"/>
                  </a:lnTo>
                  <a:lnTo>
                    <a:pt x="4155356" y="73336"/>
                  </a:lnTo>
                  <a:lnTo>
                    <a:pt x="4159504" y="52831"/>
                  </a:lnTo>
                  <a:close/>
                </a:path>
                <a:path w="4159885" h="211454">
                  <a:moveTo>
                    <a:pt x="4106672" y="0"/>
                  </a:moveTo>
                  <a:lnTo>
                    <a:pt x="4086167" y="4147"/>
                  </a:lnTo>
                  <a:lnTo>
                    <a:pt x="4069413" y="15462"/>
                  </a:lnTo>
                  <a:lnTo>
                    <a:pt x="4058112" y="32254"/>
                  </a:lnTo>
                  <a:lnTo>
                    <a:pt x="4053967" y="52831"/>
                  </a:lnTo>
                  <a:lnTo>
                    <a:pt x="4056040" y="63047"/>
                  </a:lnTo>
                  <a:lnTo>
                    <a:pt x="4061698" y="71405"/>
                  </a:lnTo>
                  <a:lnTo>
                    <a:pt x="4070094" y="77049"/>
                  </a:lnTo>
                  <a:lnTo>
                    <a:pt x="4080383" y="79120"/>
                  </a:lnTo>
                  <a:lnTo>
                    <a:pt x="4090598" y="77049"/>
                  </a:lnTo>
                  <a:lnTo>
                    <a:pt x="4098956" y="71405"/>
                  </a:lnTo>
                  <a:lnTo>
                    <a:pt x="4104600" y="63047"/>
                  </a:lnTo>
                  <a:lnTo>
                    <a:pt x="4106672" y="52831"/>
                  </a:lnTo>
                  <a:lnTo>
                    <a:pt x="4159504" y="52831"/>
                  </a:lnTo>
                  <a:lnTo>
                    <a:pt x="4155356" y="32254"/>
                  </a:lnTo>
                  <a:lnTo>
                    <a:pt x="4144041" y="15462"/>
                  </a:lnTo>
                  <a:lnTo>
                    <a:pt x="4127249" y="4147"/>
                  </a:lnTo>
                  <a:lnTo>
                    <a:pt x="4106672" y="0"/>
                  </a:lnTo>
                  <a:close/>
                </a:path>
              </a:pathLst>
            </a:custGeom>
            <a:solidFill>
              <a:srgbClr val="CAAB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27809" y="297942"/>
              <a:ext cx="4212590" cy="844550"/>
            </a:xfrm>
            <a:custGeom>
              <a:avLst/>
              <a:gdLst/>
              <a:ahLst/>
              <a:cxnLst/>
              <a:rect l="l" t="t" r="r" b="b"/>
              <a:pathLst>
                <a:path w="4212590" h="844550">
                  <a:moveTo>
                    <a:pt x="0" y="158241"/>
                  </a:moveTo>
                  <a:lnTo>
                    <a:pt x="4147" y="137737"/>
                  </a:lnTo>
                  <a:lnTo>
                    <a:pt x="15462" y="120983"/>
                  </a:lnTo>
                  <a:lnTo>
                    <a:pt x="32254" y="109682"/>
                  </a:lnTo>
                  <a:lnTo>
                    <a:pt x="52831" y="105536"/>
                  </a:lnTo>
                  <a:lnTo>
                    <a:pt x="4106799" y="105536"/>
                  </a:lnTo>
                  <a:lnTo>
                    <a:pt x="4106799" y="52831"/>
                  </a:lnTo>
                  <a:lnTo>
                    <a:pt x="4110944" y="32254"/>
                  </a:lnTo>
                  <a:lnTo>
                    <a:pt x="4122245" y="15462"/>
                  </a:lnTo>
                  <a:lnTo>
                    <a:pt x="4138999" y="4147"/>
                  </a:lnTo>
                  <a:lnTo>
                    <a:pt x="4159504" y="0"/>
                  </a:lnTo>
                  <a:lnTo>
                    <a:pt x="4180081" y="4147"/>
                  </a:lnTo>
                  <a:lnTo>
                    <a:pt x="4196873" y="15462"/>
                  </a:lnTo>
                  <a:lnTo>
                    <a:pt x="4208188" y="32254"/>
                  </a:lnTo>
                  <a:lnTo>
                    <a:pt x="4212336" y="52831"/>
                  </a:lnTo>
                  <a:lnTo>
                    <a:pt x="4212336" y="686053"/>
                  </a:lnTo>
                  <a:lnTo>
                    <a:pt x="4208188" y="706558"/>
                  </a:lnTo>
                  <a:lnTo>
                    <a:pt x="4196873" y="723312"/>
                  </a:lnTo>
                  <a:lnTo>
                    <a:pt x="4180081" y="734613"/>
                  </a:lnTo>
                  <a:lnTo>
                    <a:pt x="4159504" y="738758"/>
                  </a:lnTo>
                  <a:lnTo>
                    <a:pt x="105537" y="738758"/>
                  </a:lnTo>
                  <a:lnTo>
                    <a:pt x="105537" y="791463"/>
                  </a:lnTo>
                  <a:lnTo>
                    <a:pt x="101391" y="812041"/>
                  </a:lnTo>
                  <a:lnTo>
                    <a:pt x="90090" y="828833"/>
                  </a:lnTo>
                  <a:lnTo>
                    <a:pt x="73336" y="840148"/>
                  </a:lnTo>
                  <a:lnTo>
                    <a:pt x="52831" y="844295"/>
                  </a:lnTo>
                  <a:lnTo>
                    <a:pt x="32254" y="840148"/>
                  </a:lnTo>
                  <a:lnTo>
                    <a:pt x="15462" y="828833"/>
                  </a:lnTo>
                  <a:lnTo>
                    <a:pt x="4147" y="812041"/>
                  </a:lnTo>
                  <a:lnTo>
                    <a:pt x="0" y="791463"/>
                  </a:lnTo>
                  <a:lnTo>
                    <a:pt x="0" y="158241"/>
                  </a:lnTo>
                  <a:close/>
                </a:path>
              </a:pathLst>
            </a:custGeom>
            <a:ln w="25908">
              <a:solidFill>
                <a:srgbClr val="1EF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21654" y="337820"/>
              <a:ext cx="131444" cy="786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4855" y="416941"/>
              <a:ext cx="131445" cy="10502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633346" y="456184"/>
              <a:ext cx="0" cy="581025"/>
            </a:xfrm>
            <a:custGeom>
              <a:avLst/>
              <a:gdLst/>
              <a:ahLst/>
              <a:cxnLst/>
              <a:rect l="l" t="t" r="r" b="b"/>
              <a:pathLst>
                <a:path h="581025">
                  <a:moveTo>
                    <a:pt x="0" y="0"/>
                  </a:moveTo>
                  <a:lnTo>
                    <a:pt x="0" y="580516"/>
                  </a:lnTo>
                </a:path>
              </a:pathLst>
            </a:custGeom>
            <a:ln w="25908">
              <a:solidFill>
                <a:srgbClr val="1EF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895600" y="488815"/>
            <a:ext cx="1974089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D8174B4-3843-5DC3-30B6-4FB96B36C526}"/>
              </a:ext>
            </a:extLst>
          </p:cNvPr>
          <p:cNvSpPr txBox="1"/>
          <p:nvPr/>
        </p:nvSpPr>
        <p:spPr>
          <a:xfrm>
            <a:off x="699493" y="1819342"/>
            <a:ext cx="6069330" cy="4042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lnSpc>
                <a:spcPts val="1800"/>
              </a:lnSpc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и проанализировать представления детей о здоровом образе жизни.</a:t>
            </a:r>
          </a:p>
          <a:p>
            <a:pPr algn="just">
              <a:lnSpc>
                <a:spcPts val="1800"/>
              </a:lnSpc>
            </a:pPr>
            <a:endParaRPr lang="ru-RU" sz="2800" b="0" i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ts val="1800"/>
              </a:lnSpc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Отобрать методический материал, современные технологии, методы и приемы по здоровому образу жизни.</a:t>
            </a:r>
          </a:p>
          <a:p>
            <a:pPr algn="just">
              <a:lnSpc>
                <a:spcPts val="1800"/>
              </a:lnSpc>
            </a:pPr>
            <a:endParaRPr lang="ru-RU" sz="2800" b="0" i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ts val="1800"/>
              </a:lnSpc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 детей желание заниматься спортом.</a:t>
            </a:r>
          </a:p>
          <a:p>
            <a:pPr algn="just">
              <a:lnSpc>
                <a:spcPts val="1800"/>
              </a:lnSpc>
            </a:pPr>
            <a:endParaRPr lang="ru-RU" sz="2800" b="0" i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ts val="1800"/>
              </a:lnSpc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Заинтересовать родителей укреплять здоровый образ жизни в семье.</a:t>
            </a:r>
          </a:p>
          <a:p>
            <a:pPr algn="just">
              <a:lnSpc>
                <a:spcPts val="1800"/>
              </a:lnSpc>
            </a:pPr>
            <a:endParaRPr lang="ru-RU" sz="2800" b="0" i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ts val="1800"/>
              </a:lnSpc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осознанное отношение к своему здоровью.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73351" y="530351"/>
            <a:ext cx="3854450" cy="759460"/>
            <a:chOff x="1673351" y="530351"/>
            <a:chExt cx="3854450" cy="7594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92401" y="549401"/>
              <a:ext cx="3816096" cy="72085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692401" y="549401"/>
              <a:ext cx="3816350" cy="721360"/>
            </a:xfrm>
            <a:custGeom>
              <a:avLst/>
              <a:gdLst/>
              <a:ahLst/>
              <a:cxnLst/>
              <a:rect l="l" t="t" r="r" b="b"/>
              <a:pathLst>
                <a:path w="3816350" h="721360">
                  <a:moveTo>
                    <a:pt x="0" y="135127"/>
                  </a:moveTo>
                  <a:lnTo>
                    <a:pt x="3544" y="117582"/>
                  </a:lnTo>
                  <a:lnTo>
                    <a:pt x="13208" y="103251"/>
                  </a:lnTo>
                  <a:lnTo>
                    <a:pt x="27539" y="93587"/>
                  </a:lnTo>
                  <a:lnTo>
                    <a:pt x="45085" y="90043"/>
                  </a:lnTo>
                  <a:lnTo>
                    <a:pt x="3725926" y="90043"/>
                  </a:lnTo>
                  <a:lnTo>
                    <a:pt x="3725926" y="45085"/>
                  </a:lnTo>
                  <a:lnTo>
                    <a:pt x="3729470" y="27539"/>
                  </a:lnTo>
                  <a:lnTo>
                    <a:pt x="3739134" y="13208"/>
                  </a:lnTo>
                  <a:lnTo>
                    <a:pt x="3753465" y="3544"/>
                  </a:lnTo>
                  <a:lnTo>
                    <a:pt x="3771011" y="0"/>
                  </a:lnTo>
                  <a:lnTo>
                    <a:pt x="3788556" y="3544"/>
                  </a:lnTo>
                  <a:lnTo>
                    <a:pt x="3802888" y="13208"/>
                  </a:lnTo>
                  <a:lnTo>
                    <a:pt x="3812551" y="27539"/>
                  </a:lnTo>
                  <a:lnTo>
                    <a:pt x="3816096" y="45085"/>
                  </a:lnTo>
                  <a:lnTo>
                    <a:pt x="3816096" y="585724"/>
                  </a:lnTo>
                  <a:lnTo>
                    <a:pt x="3812551" y="603269"/>
                  </a:lnTo>
                  <a:lnTo>
                    <a:pt x="3802888" y="617601"/>
                  </a:lnTo>
                  <a:lnTo>
                    <a:pt x="3788556" y="627264"/>
                  </a:lnTo>
                  <a:lnTo>
                    <a:pt x="3771011" y="630809"/>
                  </a:lnTo>
                  <a:lnTo>
                    <a:pt x="90170" y="630682"/>
                  </a:lnTo>
                  <a:lnTo>
                    <a:pt x="90170" y="675767"/>
                  </a:lnTo>
                  <a:lnTo>
                    <a:pt x="86625" y="693312"/>
                  </a:lnTo>
                  <a:lnTo>
                    <a:pt x="76962" y="707643"/>
                  </a:lnTo>
                  <a:lnTo>
                    <a:pt x="62630" y="717307"/>
                  </a:lnTo>
                  <a:lnTo>
                    <a:pt x="45085" y="720851"/>
                  </a:lnTo>
                  <a:lnTo>
                    <a:pt x="27539" y="717307"/>
                  </a:lnTo>
                  <a:lnTo>
                    <a:pt x="13208" y="707643"/>
                  </a:lnTo>
                  <a:lnTo>
                    <a:pt x="3544" y="693312"/>
                  </a:lnTo>
                  <a:lnTo>
                    <a:pt x="0" y="675767"/>
                  </a:lnTo>
                  <a:lnTo>
                    <a:pt x="0" y="135127"/>
                  </a:lnTo>
                  <a:close/>
                </a:path>
              </a:pathLst>
            </a:custGeom>
            <a:ln w="38100">
              <a:solidFill>
                <a:srgbClr val="18F3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99277" y="575436"/>
              <a:ext cx="128270" cy="8305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3351" y="643000"/>
              <a:ext cx="128270" cy="10566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782571" y="684529"/>
              <a:ext cx="0" cy="495934"/>
            </a:xfrm>
            <a:custGeom>
              <a:avLst/>
              <a:gdLst/>
              <a:ahLst/>
              <a:cxnLst/>
              <a:rect l="l" t="t" r="r" b="b"/>
              <a:pathLst>
                <a:path h="495934">
                  <a:moveTo>
                    <a:pt x="0" y="0"/>
                  </a:moveTo>
                  <a:lnTo>
                    <a:pt x="0" y="495554"/>
                  </a:lnTo>
                </a:path>
              </a:pathLst>
            </a:custGeom>
            <a:ln w="38100">
              <a:solidFill>
                <a:srgbClr val="18F3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743200" y="701154"/>
            <a:ext cx="2411474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ЕЗА</a:t>
            </a: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4276" y="1484375"/>
            <a:ext cx="5981700" cy="37444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4214F79-DB1D-8DD5-388E-1F5D428CB22F}"/>
              </a:ext>
            </a:extLst>
          </p:cNvPr>
          <p:cNvSpPr txBox="1"/>
          <p:nvPr/>
        </p:nvSpPr>
        <p:spPr>
          <a:xfrm>
            <a:off x="995832" y="1802337"/>
            <a:ext cx="535858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Гипотезой проекта явились предположения о том, что у детей старшего дошкольного возраста возможно качественно повысить представления о культуре здоровья и здоровом образе жизни.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07580" y="188976"/>
              <a:ext cx="1584960" cy="6530340"/>
            </a:xfrm>
            <a:custGeom>
              <a:avLst/>
              <a:gdLst/>
              <a:ahLst/>
              <a:cxnLst/>
              <a:rect l="l" t="t" r="r" b="b"/>
              <a:pathLst>
                <a:path w="1584959" h="6530340">
                  <a:moveTo>
                    <a:pt x="1320800" y="0"/>
                  </a:moveTo>
                  <a:lnTo>
                    <a:pt x="264160" y="0"/>
                  </a:lnTo>
                  <a:lnTo>
                    <a:pt x="216668" y="4254"/>
                  </a:lnTo>
                  <a:lnTo>
                    <a:pt x="171973" y="16522"/>
                  </a:lnTo>
                  <a:lnTo>
                    <a:pt x="130819" y="36058"/>
                  </a:lnTo>
                  <a:lnTo>
                    <a:pt x="93952" y="62116"/>
                  </a:lnTo>
                  <a:lnTo>
                    <a:pt x="62116" y="93952"/>
                  </a:lnTo>
                  <a:lnTo>
                    <a:pt x="36058" y="130819"/>
                  </a:lnTo>
                  <a:lnTo>
                    <a:pt x="16522" y="171973"/>
                  </a:lnTo>
                  <a:lnTo>
                    <a:pt x="4254" y="216668"/>
                  </a:lnTo>
                  <a:lnTo>
                    <a:pt x="0" y="264160"/>
                  </a:lnTo>
                  <a:lnTo>
                    <a:pt x="0" y="6266180"/>
                  </a:lnTo>
                  <a:lnTo>
                    <a:pt x="4254" y="6313661"/>
                  </a:lnTo>
                  <a:lnTo>
                    <a:pt x="16522" y="6358351"/>
                  </a:lnTo>
                  <a:lnTo>
                    <a:pt x="36058" y="6399503"/>
                  </a:lnTo>
                  <a:lnTo>
                    <a:pt x="62116" y="6436372"/>
                  </a:lnTo>
                  <a:lnTo>
                    <a:pt x="93952" y="6468210"/>
                  </a:lnTo>
                  <a:lnTo>
                    <a:pt x="130819" y="6494272"/>
                  </a:lnTo>
                  <a:lnTo>
                    <a:pt x="171973" y="6513812"/>
                  </a:lnTo>
                  <a:lnTo>
                    <a:pt x="216668" y="6526083"/>
                  </a:lnTo>
                  <a:lnTo>
                    <a:pt x="264160" y="6530340"/>
                  </a:lnTo>
                  <a:lnTo>
                    <a:pt x="1320800" y="6530340"/>
                  </a:lnTo>
                  <a:lnTo>
                    <a:pt x="1368291" y="6526083"/>
                  </a:lnTo>
                  <a:lnTo>
                    <a:pt x="1412986" y="6513812"/>
                  </a:lnTo>
                  <a:lnTo>
                    <a:pt x="1454140" y="6494272"/>
                  </a:lnTo>
                  <a:lnTo>
                    <a:pt x="1491007" y="6468210"/>
                  </a:lnTo>
                  <a:lnTo>
                    <a:pt x="1522843" y="6436372"/>
                  </a:lnTo>
                  <a:lnTo>
                    <a:pt x="1548901" y="6399503"/>
                  </a:lnTo>
                  <a:lnTo>
                    <a:pt x="1568437" y="6358351"/>
                  </a:lnTo>
                  <a:lnTo>
                    <a:pt x="1580705" y="6313661"/>
                  </a:lnTo>
                  <a:lnTo>
                    <a:pt x="1584960" y="6266180"/>
                  </a:lnTo>
                  <a:lnTo>
                    <a:pt x="1584960" y="264160"/>
                  </a:lnTo>
                  <a:lnTo>
                    <a:pt x="1580705" y="216668"/>
                  </a:lnTo>
                  <a:lnTo>
                    <a:pt x="1568437" y="171973"/>
                  </a:lnTo>
                  <a:lnTo>
                    <a:pt x="1548901" y="130819"/>
                  </a:lnTo>
                  <a:lnTo>
                    <a:pt x="1522843" y="93952"/>
                  </a:lnTo>
                  <a:lnTo>
                    <a:pt x="1491007" y="62116"/>
                  </a:lnTo>
                  <a:lnTo>
                    <a:pt x="1454140" y="36058"/>
                  </a:lnTo>
                  <a:lnTo>
                    <a:pt x="1412986" y="16522"/>
                  </a:lnTo>
                  <a:lnTo>
                    <a:pt x="1368291" y="4254"/>
                  </a:lnTo>
                  <a:lnTo>
                    <a:pt x="1320800" y="0"/>
                  </a:lnTo>
                  <a:close/>
                </a:path>
              </a:pathLst>
            </a:custGeom>
            <a:solidFill>
              <a:srgbClr val="C5D9F0">
                <a:alpha val="619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07580" y="188976"/>
              <a:ext cx="1584960" cy="6530340"/>
            </a:xfrm>
            <a:custGeom>
              <a:avLst/>
              <a:gdLst/>
              <a:ahLst/>
              <a:cxnLst/>
              <a:rect l="l" t="t" r="r" b="b"/>
              <a:pathLst>
                <a:path w="1584959" h="6530340">
                  <a:moveTo>
                    <a:pt x="0" y="264160"/>
                  </a:moveTo>
                  <a:lnTo>
                    <a:pt x="4254" y="216668"/>
                  </a:lnTo>
                  <a:lnTo>
                    <a:pt x="16522" y="171973"/>
                  </a:lnTo>
                  <a:lnTo>
                    <a:pt x="36058" y="130819"/>
                  </a:lnTo>
                  <a:lnTo>
                    <a:pt x="62116" y="93952"/>
                  </a:lnTo>
                  <a:lnTo>
                    <a:pt x="93952" y="62116"/>
                  </a:lnTo>
                  <a:lnTo>
                    <a:pt x="130819" y="36058"/>
                  </a:lnTo>
                  <a:lnTo>
                    <a:pt x="171973" y="16522"/>
                  </a:lnTo>
                  <a:lnTo>
                    <a:pt x="216668" y="4254"/>
                  </a:lnTo>
                  <a:lnTo>
                    <a:pt x="264160" y="0"/>
                  </a:lnTo>
                  <a:lnTo>
                    <a:pt x="1320800" y="0"/>
                  </a:lnTo>
                  <a:lnTo>
                    <a:pt x="1368291" y="4254"/>
                  </a:lnTo>
                  <a:lnTo>
                    <a:pt x="1412986" y="16522"/>
                  </a:lnTo>
                  <a:lnTo>
                    <a:pt x="1454140" y="36058"/>
                  </a:lnTo>
                  <a:lnTo>
                    <a:pt x="1491007" y="62116"/>
                  </a:lnTo>
                  <a:lnTo>
                    <a:pt x="1522843" y="93952"/>
                  </a:lnTo>
                  <a:lnTo>
                    <a:pt x="1548901" y="130819"/>
                  </a:lnTo>
                  <a:lnTo>
                    <a:pt x="1568437" y="171973"/>
                  </a:lnTo>
                  <a:lnTo>
                    <a:pt x="1580705" y="216668"/>
                  </a:lnTo>
                  <a:lnTo>
                    <a:pt x="1584960" y="264160"/>
                  </a:lnTo>
                  <a:lnTo>
                    <a:pt x="1584960" y="6266180"/>
                  </a:lnTo>
                  <a:lnTo>
                    <a:pt x="1580705" y="6313661"/>
                  </a:lnTo>
                  <a:lnTo>
                    <a:pt x="1568437" y="6358351"/>
                  </a:lnTo>
                  <a:lnTo>
                    <a:pt x="1548901" y="6399503"/>
                  </a:lnTo>
                  <a:lnTo>
                    <a:pt x="1522843" y="6436372"/>
                  </a:lnTo>
                  <a:lnTo>
                    <a:pt x="1491007" y="6468210"/>
                  </a:lnTo>
                  <a:lnTo>
                    <a:pt x="1454140" y="6494272"/>
                  </a:lnTo>
                  <a:lnTo>
                    <a:pt x="1412986" y="6513812"/>
                  </a:lnTo>
                  <a:lnTo>
                    <a:pt x="1368291" y="6526083"/>
                  </a:lnTo>
                  <a:lnTo>
                    <a:pt x="1320800" y="6530340"/>
                  </a:lnTo>
                  <a:lnTo>
                    <a:pt x="264160" y="6530340"/>
                  </a:lnTo>
                  <a:lnTo>
                    <a:pt x="216668" y="6526083"/>
                  </a:lnTo>
                  <a:lnTo>
                    <a:pt x="171973" y="6513812"/>
                  </a:lnTo>
                  <a:lnTo>
                    <a:pt x="130819" y="6494272"/>
                  </a:lnTo>
                  <a:lnTo>
                    <a:pt x="93952" y="6468210"/>
                  </a:lnTo>
                  <a:lnTo>
                    <a:pt x="62116" y="6436372"/>
                  </a:lnTo>
                  <a:lnTo>
                    <a:pt x="36058" y="6399503"/>
                  </a:lnTo>
                  <a:lnTo>
                    <a:pt x="16522" y="6358351"/>
                  </a:lnTo>
                  <a:lnTo>
                    <a:pt x="4254" y="6313661"/>
                  </a:lnTo>
                  <a:lnTo>
                    <a:pt x="0" y="6266180"/>
                  </a:lnTo>
                  <a:lnTo>
                    <a:pt x="0" y="264160"/>
                  </a:lnTo>
                  <a:close/>
                </a:path>
              </a:pathLst>
            </a:custGeom>
            <a:ln w="60960">
              <a:solidFill>
                <a:srgbClr val="548ED4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9831" y="260604"/>
              <a:ext cx="6985000" cy="6320155"/>
            </a:xfrm>
            <a:custGeom>
              <a:avLst/>
              <a:gdLst/>
              <a:ahLst/>
              <a:cxnLst/>
              <a:rect l="l" t="t" r="r" b="b"/>
              <a:pathLst>
                <a:path w="6985000" h="6320155">
                  <a:moveTo>
                    <a:pt x="5931154" y="0"/>
                  </a:moveTo>
                  <a:lnTo>
                    <a:pt x="1053350" y="0"/>
                  </a:lnTo>
                  <a:lnTo>
                    <a:pt x="1005134" y="1083"/>
                  </a:lnTo>
                  <a:lnTo>
                    <a:pt x="957474" y="4304"/>
                  </a:lnTo>
                  <a:lnTo>
                    <a:pt x="910417" y="9614"/>
                  </a:lnTo>
                  <a:lnTo>
                    <a:pt x="864009" y="16969"/>
                  </a:lnTo>
                  <a:lnTo>
                    <a:pt x="818297" y="26320"/>
                  </a:lnTo>
                  <a:lnTo>
                    <a:pt x="773328" y="37623"/>
                  </a:lnTo>
                  <a:lnTo>
                    <a:pt x="729148" y="50829"/>
                  </a:lnTo>
                  <a:lnTo>
                    <a:pt x="685802" y="65894"/>
                  </a:lnTo>
                  <a:lnTo>
                    <a:pt x="643339" y="82770"/>
                  </a:lnTo>
                  <a:lnTo>
                    <a:pt x="601804" y="101411"/>
                  </a:lnTo>
                  <a:lnTo>
                    <a:pt x="561243" y="121770"/>
                  </a:lnTo>
                  <a:lnTo>
                    <a:pt x="521704" y="143801"/>
                  </a:lnTo>
                  <a:lnTo>
                    <a:pt x="483233" y="167458"/>
                  </a:lnTo>
                  <a:lnTo>
                    <a:pt x="445876" y="192694"/>
                  </a:lnTo>
                  <a:lnTo>
                    <a:pt x="409679" y="219462"/>
                  </a:lnTo>
                  <a:lnTo>
                    <a:pt x="374690" y="247717"/>
                  </a:lnTo>
                  <a:lnTo>
                    <a:pt x="340954" y="277411"/>
                  </a:lnTo>
                  <a:lnTo>
                    <a:pt x="308519" y="308498"/>
                  </a:lnTo>
                  <a:lnTo>
                    <a:pt x="277430" y="340933"/>
                  </a:lnTo>
                  <a:lnTo>
                    <a:pt x="247735" y="374667"/>
                  </a:lnTo>
                  <a:lnTo>
                    <a:pt x="219479" y="409655"/>
                  </a:lnTo>
                  <a:lnTo>
                    <a:pt x="192709" y="445851"/>
                  </a:lnTo>
                  <a:lnTo>
                    <a:pt x="167471" y="483207"/>
                  </a:lnTo>
                  <a:lnTo>
                    <a:pt x="143813" y="521678"/>
                  </a:lnTo>
                  <a:lnTo>
                    <a:pt x="121780" y="561217"/>
                  </a:lnTo>
                  <a:lnTo>
                    <a:pt x="101419" y="601777"/>
                  </a:lnTo>
                  <a:lnTo>
                    <a:pt x="82777" y="643312"/>
                  </a:lnTo>
                  <a:lnTo>
                    <a:pt x="65900" y="685776"/>
                  </a:lnTo>
                  <a:lnTo>
                    <a:pt x="50834" y="729122"/>
                  </a:lnTo>
                  <a:lnTo>
                    <a:pt x="37626" y="773303"/>
                  </a:lnTo>
                  <a:lnTo>
                    <a:pt x="26323" y="818274"/>
                  </a:lnTo>
                  <a:lnTo>
                    <a:pt x="16970" y="863987"/>
                  </a:lnTo>
                  <a:lnTo>
                    <a:pt x="9615" y="910396"/>
                  </a:lnTo>
                  <a:lnTo>
                    <a:pt x="4304" y="957456"/>
                  </a:lnTo>
                  <a:lnTo>
                    <a:pt x="1083" y="1005118"/>
                  </a:lnTo>
                  <a:lnTo>
                    <a:pt x="0" y="1053338"/>
                  </a:lnTo>
                  <a:lnTo>
                    <a:pt x="0" y="5266690"/>
                  </a:lnTo>
                  <a:lnTo>
                    <a:pt x="1083" y="5314905"/>
                  </a:lnTo>
                  <a:lnTo>
                    <a:pt x="4304" y="5362564"/>
                  </a:lnTo>
                  <a:lnTo>
                    <a:pt x="9615" y="5409620"/>
                  </a:lnTo>
                  <a:lnTo>
                    <a:pt x="16970" y="5456027"/>
                  </a:lnTo>
                  <a:lnTo>
                    <a:pt x="26323" y="5501738"/>
                  </a:lnTo>
                  <a:lnTo>
                    <a:pt x="37626" y="5546706"/>
                  </a:lnTo>
                  <a:lnTo>
                    <a:pt x="50834" y="5590886"/>
                  </a:lnTo>
                  <a:lnTo>
                    <a:pt x="65900" y="5634231"/>
                  </a:lnTo>
                  <a:lnTo>
                    <a:pt x="82777" y="5676694"/>
                  </a:lnTo>
                  <a:lnTo>
                    <a:pt x="101419" y="5718228"/>
                  </a:lnTo>
                  <a:lnTo>
                    <a:pt x="121780" y="5758788"/>
                  </a:lnTo>
                  <a:lnTo>
                    <a:pt x="143813" y="5798327"/>
                  </a:lnTo>
                  <a:lnTo>
                    <a:pt x="167471" y="5836797"/>
                  </a:lnTo>
                  <a:lnTo>
                    <a:pt x="192709" y="5874154"/>
                  </a:lnTo>
                  <a:lnTo>
                    <a:pt x="219479" y="5910350"/>
                  </a:lnTo>
                  <a:lnTo>
                    <a:pt x="247735" y="5945339"/>
                  </a:lnTo>
                  <a:lnTo>
                    <a:pt x="277430" y="5979074"/>
                  </a:lnTo>
                  <a:lnTo>
                    <a:pt x="308519" y="6011510"/>
                  </a:lnTo>
                  <a:lnTo>
                    <a:pt x="340954" y="6042598"/>
                  </a:lnTo>
                  <a:lnTo>
                    <a:pt x="374690" y="6072294"/>
                  </a:lnTo>
                  <a:lnTo>
                    <a:pt x="409679" y="6100549"/>
                  </a:lnTo>
                  <a:lnTo>
                    <a:pt x="445876" y="6127319"/>
                  </a:lnTo>
                  <a:lnTo>
                    <a:pt x="483233" y="6152556"/>
                  </a:lnTo>
                  <a:lnTo>
                    <a:pt x="521704" y="6176215"/>
                  </a:lnTo>
                  <a:lnTo>
                    <a:pt x="561243" y="6198247"/>
                  </a:lnTo>
                  <a:lnTo>
                    <a:pt x="601804" y="6218608"/>
                  </a:lnTo>
                  <a:lnTo>
                    <a:pt x="643339" y="6237250"/>
                  </a:lnTo>
                  <a:lnTo>
                    <a:pt x="685802" y="6254127"/>
                  </a:lnTo>
                  <a:lnTo>
                    <a:pt x="729148" y="6269193"/>
                  </a:lnTo>
                  <a:lnTo>
                    <a:pt x="773328" y="6282401"/>
                  </a:lnTo>
                  <a:lnTo>
                    <a:pt x="818297" y="6293704"/>
                  </a:lnTo>
                  <a:lnTo>
                    <a:pt x="864009" y="6303057"/>
                  </a:lnTo>
                  <a:lnTo>
                    <a:pt x="910417" y="6310412"/>
                  </a:lnTo>
                  <a:lnTo>
                    <a:pt x="957474" y="6315723"/>
                  </a:lnTo>
                  <a:lnTo>
                    <a:pt x="1005134" y="6318944"/>
                  </a:lnTo>
                  <a:lnTo>
                    <a:pt x="1053350" y="6320028"/>
                  </a:lnTo>
                  <a:lnTo>
                    <a:pt x="5931154" y="6320028"/>
                  </a:lnTo>
                  <a:lnTo>
                    <a:pt x="5979373" y="6318944"/>
                  </a:lnTo>
                  <a:lnTo>
                    <a:pt x="6027035" y="6315723"/>
                  </a:lnTo>
                  <a:lnTo>
                    <a:pt x="6074095" y="6310412"/>
                  </a:lnTo>
                  <a:lnTo>
                    <a:pt x="6120504" y="6303057"/>
                  </a:lnTo>
                  <a:lnTo>
                    <a:pt x="6166217" y="6293704"/>
                  </a:lnTo>
                  <a:lnTo>
                    <a:pt x="6211188" y="6282401"/>
                  </a:lnTo>
                  <a:lnTo>
                    <a:pt x="6255369" y="6269193"/>
                  </a:lnTo>
                  <a:lnTo>
                    <a:pt x="6298715" y="6254127"/>
                  </a:lnTo>
                  <a:lnTo>
                    <a:pt x="6341179" y="6237250"/>
                  </a:lnTo>
                  <a:lnTo>
                    <a:pt x="6382714" y="6218608"/>
                  </a:lnTo>
                  <a:lnTo>
                    <a:pt x="6423274" y="6198247"/>
                  </a:lnTo>
                  <a:lnTo>
                    <a:pt x="6462813" y="6176215"/>
                  </a:lnTo>
                  <a:lnTo>
                    <a:pt x="6501284" y="6152556"/>
                  </a:lnTo>
                  <a:lnTo>
                    <a:pt x="6538640" y="6127319"/>
                  </a:lnTo>
                  <a:lnTo>
                    <a:pt x="6574836" y="6100549"/>
                  </a:lnTo>
                  <a:lnTo>
                    <a:pt x="6609824" y="6072294"/>
                  </a:lnTo>
                  <a:lnTo>
                    <a:pt x="6643558" y="6042598"/>
                  </a:lnTo>
                  <a:lnTo>
                    <a:pt x="6675993" y="6011510"/>
                  </a:lnTo>
                  <a:lnTo>
                    <a:pt x="6707080" y="5979074"/>
                  </a:lnTo>
                  <a:lnTo>
                    <a:pt x="6736774" y="5945339"/>
                  </a:lnTo>
                  <a:lnTo>
                    <a:pt x="6765029" y="5910350"/>
                  </a:lnTo>
                  <a:lnTo>
                    <a:pt x="6791797" y="5874154"/>
                  </a:lnTo>
                  <a:lnTo>
                    <a:pt x="6817033" y="5836797"/>
                  </a:lnTo>
                  <a:lnTo>
                    <a:pt x="6840690" y="5798327"/>
                  </a:lnTo>
                  <a:lnTo>
                    <a:pt x="6862721" y="5758788"/>
                  </a:lnTo>
                  <a:lnTo>
                    <a:pt x="6883080" y="5718228"/>
                  </a:lnTo>
                  <a:lnTo>
                    <a:pt x="6901721" y="5676694"/>
                  </a:lnTo>
                  <a:lnTo>
                    <a:pt x="6918597" y="5634231"/>
                  </a:lnTo>
                  <a:lnTo>
                    <a:pt x="6933662" y="5590886"/>
                  </a:lnTo>
                  <a:lnTo>
                    <a:pt x="6946868" y="5546706"/>
                  </a:lnTo>
                  <a:lnTo>
                    <a:pt x="6958171" y="5501738"/>
                  </a:lnTo>
                  <a:lnTo>
                    <a:pt x="6967522" y="5456027"/>
                  </a:lnTo>
                  <a:lnTo>
                    <a:pt x="6974877" y="5409620"/>
                  </a:lnTo>
                  <a:lnTo>
                    <a:pt x="6980187" y="5362564"/>
                  </a:lnTo>
                  <a:lnTo>
                    <a:pt x="6983408" y="5314905"/>
                  </a:lnTo>
                  <a:lnTo>
                    <a:pt x="6984492" y="5266690"/>
                  </a:lnTo>
                  <a:lnTo>
                    <a:pt x="6984492" y="1053338"/>
                  </a:lnTo>
                  <a:lnTo>
                    <a:pt x="6983408" y="1005118"/>
                  </a:lnTo>
                  <a:lnTo>
                    <a:pt x="6980187" y="957456"/>
                  </a:lnTo>
                  <a:lnTo>
                    <a:pt x="6974877" y="910396"/>
                  </a:lnTo>
                  <a:lnTo>
                    <a:pt x="6967522" y="863987"/>
                  </a:lnTo>
                  <a:lnTo>
                    <a:pt x="6958171" y="818274"/>
                  </a:lnTo>
                  <a:lnTo>
                    <a:pt x="6946868" y="773303"/>
                  </a:lnTo>
                  <a:lnTo>
                    <a:pt x="6933662" y="729122"/>
                  </a:lnTo>
                  <a:lnTo>
                    <a:pt x="6918597" y="685776"/>
                  </a:lnTo>
                  <a:lnTo>
                    <a:pt x="6901721" y="643312"/>
                  </a:lnTo>
                  <a:lnTo>
                    <a:pt x="6883080" y="601777"/>
                  </a:lnTo>
                  <a:lnTo>
                    <a:pt x="6862721" y="561217"/>
                  </a:lnTo>
                  <a:lnTo>
                    <a:pt x="6840690" y="521678"/>
                  </a:lnTo>
                  <a:lnTo>
                    <a:pt x="6817033" y="483207"/>
                  </a:lnTo>
                  <a:lnTo>
                    <a:pt x="6791797" y="445851"/>
                  </a:lnTo>
                  <a:lnTo>
                    <a:pt x="6765029" y="409655"/>
                  </a:lnTo>
                  <a:lnTo>
                    <a:pt x="6736774" y="374667"/>
                  </a:lnTo>
                  <a:lnTo>
                    <a:pt x="6707080" y="340933"/>
                  </a:lnTo>
                  <a:lnTo>
                    <a:pt x="6675993" y="308498"/>
                  </a:lnTo>
                  <a:lnTo>
                    <a:pt x="6643558" y="277411"/>
                  </a:lnTo>
                  <a:lnTo>
                    <a:pt x="6609824" y="247717"/>
                  </a:lnTo>
                  <a:lnTo>
                    <a:pt x="6574836" y="219462"/>
                  </a:lnTo>
                  <a:lnTo>
                    <a:pt x="6538640" y="192694"/>
                  </a:lnTo>
                  <a:lnTo>
                    <a:pt x="6501284" y="167458"/>
                  </a:lnTo>
                  <a:lnTo>
                    <a:pt x="6462813" y="143801"/>
                  </a:lnTo>
                  <a:lnTo>
                    <a:pt x="6423274" y="121770"/>
                  </a:lnTo>
                  <a:lnTo>
                    <a:pt x="6382714" y="101411"/>
                  </a:lnTo>
                  <a:lnTo>
                    <a:pt x="6341179" y="82770"/>
                  </a:lnTo>
                  <a:lnTo>
                    <a:pt x="6298715" y="65894"/>
                  </a:lnTo>
                  <a:lnTo>
                    <a:pt x="6255369" y="50829"/>
                  </a:lnTo>
                  <a:lnTo>
                    <a:pt x="6211188" y="37623"/>
                  </a:lnTo>
                  <a:lnTo>
                    <a:pt x="6166217" y="26320"/>
                  </a:lnTo>
                  <a:lnTo>
                    <a:pt x="6120504" y="16969"/>
                  </a:lnTo>
                  <a:lnTo>
                    <a:pt x="6074095" y="9614"/>
                  </a:lnTo>
                  <a:lnTo>
                    <a:pt x="6027035" y="4304"/>
                  </a:lnTo>
                  <a:lnTo>
                    <a:pt x="5979373" y="1083"/>
                  </a:lnTo>
                  <a:lnTo>
                    <a:pt x="5931154" y="0"/>
                  </a:lnTo>
                  <a:close/>
                </a:path>
              </a:pathLst>
            </a:custGeom>
            <a:solidFill>
              <a:srgbClr val="C5D9F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9831" y="260604"/>
              <a:ext cx="6985000" cy="6320155"/>
            </a:xfrm>
            <a:custGeom>
              <a:avLst/>
              <a:gdLst/>
              <a:ahLst/>
              <a:cxnLst/>
              <a:rect l="l" t="t" r="r" b="b"/>
              <a:pathLst>
                <a:path w="6985000" h="6320155">
                  <a:moveTo>
                    <a:pt x="0" y="1053338"/>
                  </a:moveTo>
                  <a:lnTo>
                    <a:pt x="1083" y="1005118"/>
                  </a:lnTo>
                  <a:lnTo>
                    <a:pt x="4304" y="957456"/>
                  </a:lnTo>
                  <a:lnTo>
                    <a:pt x="9615" y="910396"/>
                  </a:lnTo>
                  <a:lnTo>
                    <a:pt x="16970" y="863987"/>
                  </a:lnTo>
                  <a:lnTo>
                    <a:pt x="26323" y="818274"/>
                  </a:lnTo>
                  <a:lnTo>
                    <a:pt x="37626" y="773303"/>
                  </a:lnTo>
                  <a:lnTo>
                    <a:pt x="50834" y="729122"/>
                  </a:lnTo>
                  <a:lnTo>
                    <a:pt x="65900" y="685776"/>
                  </a:lnTo>
                  <a:lnTo>
                    <a:pt x="82777" y="643312"/>
                  </a:lnTo>
                  <a:lnTo>
                    <a:pt x="101419" y="601777"/>
                  </a:lnTo>
                  <a:lnTo>
                    <a:pt x="121780" y="561217"/>
                  </a:lnTo>
                  <a:lnTo>
                    <a:pt x="143813" y="521678"/>
                  </a:lnTo>
                  <a:lnTo>
                    <a:pt x="167471" y="483207"/>
                  </a:lnTo>
                  <a:lnTo>
                    <a:pt x="192709" y="445851"/>
                  </a:lnTo>
                  <a:lnTo>
                    <a:pt x="219479" y="409655"/>
                  </a:lnTo>
                  <a:lnTo>
                    <a:pt x="247735" y="374667"/>
                  </a:lnTo>
                  <a:lnTo>
                    <a:pt x="277430" y="340933"/>
                  </a:lnTo>
                  <a:lnTo>
                    <a:pt x="308519" y="308498"/>
                  </a:lnTo>
                  <a:lnTo>
                    <a:pt x="340954" y="277411"/>
                  </a:lnTo>
                  <a:lnTo>
                    <a:pt x="374690" y="247717"/>
                  </a:lnTo>
                  <a:lnTo>
                    <a:pt x="409679" y="219462"/>
                  </a:lnTo>
                  <a:lnTo>
                    <a:pt x="445876" y="192694"/>
                  </a:lnTo>
                  <a:lnTo>
                    <a:pt x="483233" y="167458"/>
                  </a:lnTo>
                  <a:lnTo>
                    <a:pt x="521704" y="143801"/>
                  </a:lnTo>
                  <a:lnTo>
                    <a:pt x="561243" y="121770"/>
                  </a:lnTo>
                  <a:lnTo>
                    <a:pt x="601804" y="101411"/>
                  </a:lnTo>
                  <a:lnTo>
                    <a:pt x="643339" y="82770"/>
                  </a:lnTo>
                  <a:lnTo>
                    <a:pt x="685802" y="65894"/>
                  </a:lnTo>
                  <a:lnTo>
                    <a:pt x="729148" y="50829"/>
                  </a:lnTo>
                  <a:lnTo>
                    <a:pt x="773328" y="37623"/>
                  </a:lnTo>
                  <a:lnTo>
                    <a:pt x="818297" y="26320"/>
                  </a:lnTo>
                  <a:lnTo>
                    <a:pt x="864009" y="16969"/>
                  </a:lnTo>
                  <a:lnTo>
                    <a:pt x="910417" y="9614"/>
                  </a:lnTo>
                  <a:lnTo>
                    <a:pt x="957474" y="4304"/>
                  </a:lnTo>
                  <a:lnTo>
                    <a:pt x="1005134" y="1083"/>
                  </a:lnTo>
                  <a:lnTo>
                    <a:pt x="1053350" y="0"/>
                  </a:lnTo>
                  <a:lnTo>
                    <a:pt x="5931154" y="0"/>
                  </a:lnTo>
                  <a:lnTo>
                    <a:pt x="5979373" y="1083"/>
                  </a:lnTo>
                  <a:lnTo>
                    <a:pt x="6027035" y="4304"/>
                  </a:lnTo>
                  <a:lnTo>
                    <a:pt x="6074095" y="9614"/>
                  </a:lnTo>
                  <a:lnTo>
                    <a:pt x="6120504" y="16969"/>
                  </a:lnTo>
                  <a:lnTo>
                    <a:pt x="6166217" y="26320"/>
                  </a:lnTo>
                  <a:lnTo>
                    <a:pt x="6211188" y="37623"/>
                  </a:lnTo>
                  <a:lnTo>
                    <a:pt x="6255369" y="50829"/>
                  </a:lnTo>
                  <a:lnTo>
                    <a:pt x="6298715" y="65894"/>
                  </a:lnTo>
                  <a:lnTo>
                    <a:pt x="6341179" y="82770"/>
                  </a:lnTo>
                  <a:lnTo>
                    <a:pt x="6382714" y="101411"/>
                  </a:lnTo>
                  <a:lnTo>
                    <a:pt x="6423274" y="121770"/>
                  </a:lnTo>
                  <a:lnTo>
                    <a:pt x="6462813" y="143801"/>
                  </a:lnTo>
                  <a:lnTo>
                    <a:pt x="6501284" y="167458"/>
                  </a:lnTo>
                  <a:lnTo>
                    <a:pt x="6538640" y="192694"/>
                  </a:lnTo>
                  <a:lnTo>
                    <a:pt x="6574836" y="219462"/>
                  </a:lnTo>
                  <a:lnTo>
                    <a:pt x="6609824" y="247717"/>
                  </a:lnTo>
                  <a:lnTo>
                    <a:pt x="6643558" y="277411"/>
                  </a:lnTo>
                  <a:lnTo>
                    <a:pt x="6675993" y="308498"/>
                  </a:lnTo>
                  <a:lnTo>
                    <a:pt x="6707080" y="340933"/>
                  </a:lnTo>
                  <a:lnTo>
                    <a:pt x="6736774" y="374667"/>
                  </a:lnTo>
                  <a:lnTo>
                    <a:pt x="6765029" y="409655"/>
                  </a:lnTo>
                  <a:lnTo>
                    <a:pt x="6791797" y="445851"/>
                  </a:lnTo>
                  <a:lnTo>
                    <a:pt x="6817033" y="483207"/>
                  </a:lnTo>
                  <a:lnTo>
                    <a:pt x="6840690" y="521678"/>
                  </a:lnTo>
                  <a:lnTo>
                    <a:pt x="6862721" y="561217"/>
                  </a:lnTo>
                  <a:lnTo>
                    <a:pt x="6883080" y="601777"/>
                  </a:lnTo>
                  <a:lnTo>
                    <a:pt x="6901721" y="643312"/>
                  </a:lnTo>
                  <a:lnTo>
                    <a:pt x="6918597" y="685776"/>
                  </a:lnTo>
                  <a:lnTo>
                    <a:pt x="6933662" y="729122"/>
                  </a:lnTo>
                  <a:lnTo>
                    <a:pt x="6946868" y="773303"/>
                  </a:lnTo>
                  <a:lnTo>
                    <a:pt x="6958171" y="818274"/>
                  </a:lnTo>
                  <a:lnTo>
                    <a:pt x="6967522" y="863987"/>
                  </a:lnTo>
                  <a:lnTo>
                    <a:pt x="6974877" y="910396"/>
                  </a:lnTo>
                  <a:lnTo>
                    <a:pt x="6980187" y="957456"/>
                  </a:lnTo>
                  <a:lnTo>
                    <a:pt x="6983408" y="1005118"/>
                  </a:lnTo>
                  <a:lnTo>
                    <a:pt x="6984492" y="1053338"/>
                  </a:lnTo>
                  <a:lnTo>
                    <a:pt x="6984492" y="5266690"/>
                  </a:lnTo>
                  <a:lnTo>
                    <a:pt x="6983408" y="5314905"/>
                  </a:lnTo>
                  <a:lnTo>
                    <a:pt x="6980187" y="5362564"/>
                  </a:lnTo>
                  <a:lnTo>
                    <a:pt x="6974877" y="5409620"/>
                  </a:lnTo>
                  <a:lnTo>
                    <a:pt x="6967522" y="5456027"/>
                  </a:lnTo>
                  <a:lnTo>
                    <a:pt x="6958171" y="5501738"/>
                  </a:lnTo>
                  <a:lnTo>
                    <a:pt x="6946868" y="5546706"/>
                  </a:lnTo>
                  <a:lnTo>
                    <a:pt x="6933662" y="5590886"/>
                  </a:lnTo>
                  <a:lnTo>
                    <a:pt x="6918597" y="5634231"/>
                  </a:lnTo>
                  <a:lnTo>
                    <a:pt x="6901721" y="5676694"/>
                  </a:lnTo>
                  <a:lnTo>
                    <a:pt x="6883080" y="5718228"/>
                  </a:lnTo>
                  <a:lnTo>
                    <a:pt x="6862721" y="5758788"/>
                  </a:lnTo>
                  <a:lnTo>
                    <a:pt x="6840690" y="5798327"/>
                  </a:lnTo>
                  <a:lnTo>
                    <a:pt x="6817033" y="5836797"/>
                  </a:lnTo>
                  <a:lnTo>
                    <a:pt x="6791797" y="5874154"/>
                  </a:lnTo>
                  <a:lnTo>
                    <a:pt x="6765029" y="5910350"/>
                  </a:lnTo>
                  <a:lnTo>
                    <a:pt x="6736774" y="5945339"/>
                  </a:lnTo>
                  <a:lnTo>
                    <a:pt x="6707080" y="5979074"/>
                  </a:lnTo>
                  <a:lnTo>
                    <a:pt x="6675993" y="6011510"/>
                  </a:lnTo>
                  <a:lnTo>
                    <a:pt x="6643558" y="6042598"/>
                  </a:lnTo>
                  <a:lnTo>
                    <a:pt x="6609824" y="6072294"/>
                  </a:lnTo>
                  <a:lnTo>
                    <a:pt x="6574836" y="6100549"/>
                  </a:lnTo>
                  <a:lnTo>
                    <a:pt x="6538640" y="6127319"/>
                  </a:lnTo>
                  <a:lnTo>
                    <a:pt x="6501284" y="6152556"/>
                  </a:lnTo>
                  <a:lnTo>
                    <a:pt x="6462813" y="6176215"/>
                  </a:lnTo>
                  <a:lnTo>
                    <a:pt x="6423274" y="6198247"/>
                  </a:lnTo>
                  <a:lnTo>
                    <a:pt x="6382714" y="6218608"/>
                  </a:lnTo>
                  <a:lnTo>
                    <a:pt x="6341179" y="6237250"/>
                  </a:lnTo>
                  <a:lnTo>
                    <a:pt x="6298715" y="6254127"/>
                  </a:lnTo>
                  <a:lnTo>
                    <a:pt x="6255369" y="6269193"/>
                  </a:lnTo>
                  <a:lnTo>
                    <a:pt x="6211188" y="6282401"/>
                  </a:lnTo>
                  <a:lnTo>
                    <a:pt x="6166217" y="6293704"/>
                  </a:lnTo>
                  <a:lnTo>
                    <a:pt x="6120504" y="6303057"/>
                  </a:lnTo>
                  <a:lnTo>
                    <a:pt x="6074095" y="6310412"/>
                  </a:lnTo>
                  <a:lnTo>
                    <a:pt x="6027035" y="6315723"/>
                  </a:lnTo>
                  <a:lnTo>
                    <a:pt x="5979373" y="6318944"/>
                  </a:lnTo>
                  <a:lnTo>
                    <a:pt x="5931154" y="6320028"/>
                  </a:lnTo>
                  <a:lnTo>
                    <a:pt x="1053350" y="6320028"/>
                  </a:lnTo>
                  <a:lnTo>
                    <a:pt x="1005134" y="6318944"/>
                  </a:lnTo>
                  <a:lnTo>
                    <a:pt x="957474" y="6315723"/>
                  </a:lnTo>
                  <a:lnTo>
                    <a:pt x="910417" y="6310412"/>
                  </a:lnTo>
                  <a:lnTo>
                    <a:pt x="864009" y="6303057"/>
                  </a:lnTo>
                  <a:lnTo>
                    <a:pt x="818297" y="6293704"/>
                  </a:lnTo>
                  <a:lnTo>
                    <a:pt x="773328" y="6282401"/>
                  </a:lnTo>
                  <a:lnTo>
                    <a:pt x="729148" y="6269193"/>
                  </a:lnTo>
                  <a:lnTo>
                    <a:pt x="685802" y="6254127"/>
                  </a:lnTo>
                  <a:lnTo>
                    <a:pt x="643339" y="6237250"/>
                  </a:lnTo>
                  <a:lnTo>
                    <a:pt x="601804" y="6218608"/>
                  </a:lnTo>
                  <a:lnTo>
                    <a:pt x="561243" y="6198247"/>
                  </a:lnTo>
                  <a:lnTo>
                    <a:pt x="521704" y="6176215"/>
                  </a:lnTo>
                  <a:lnTo>
                    <a:pt x="483233" y="6152556"/>
                  </a:lnTo>
                  <a:lnTo>
                    <a:pt x="445876" y="6127319"/>
                  </a:lnTo>
                  <a:lnTo>
                    <a:pt x="409679" y="6100549"/>
                  </a:lnTo>
                  <a:lnTo>
                    <a:pt x="374690" y="6072294"/>
                  </a:lnTo>
                  <a:lnTo>
                    <a:pt x="340954" y="6042598"/>
                  </a:lnTo>
                  <a:lnTo>
                    <a:pt x="308519" y="6011510"/>
                  </a:lnTo>
                  <a:lnTo>
                    <a:pt x="277430" y="5979074"/>
                  </a:lnTo>
                  <a:lnTo>
                    <a:pt x="247735" y="5945339"/>
                  </a:lnTo>
                  <a:lnTo>
                    <a:pt x="219479" y="5910350"/>
                  </a:lnTo>
                  <a:lnTo>
                    <a:pt x="192709" y="5874154"/>
                  </a:lnTo>
                  <a:lnTo>
                    <a:pt x="167471" y="5836797"/>
                  </a:lnTo>
                  <a:lnTo>
                    <a:pt x="143813" y="5798327"/>
                  </a:lnTo>
                  <a:lnTo>
                    <a:pt x="121780" y="5758788"/>
                  </a:lnTo>
                  <a:lnTo>
                    <a:pt x="101419" y="5718228"/>
                  </a:lnTo>
                  <a:lnTo>
                    <a:pt x="82777" y="5676694"/>
                  </a:lnTo>
                  <a:lnTo>
                    <a:pt x="65900" y="5634231"/>
                  </a:lnTo>
                  <a:lnTo>
                    <a:pt x="50834" y="5590886"/>
                  </a:lnTo>
                  <a:lnTo>
                    <a:pt x="37626" y="5546706"/>
                  </a:lnTo>
                  <a:lnTo>
                    <a:pt x="26323" y="5501738"/>
                  </a:lnTo>
                  <a:lnTo>
                    <a:pt x="16970" y="5456027"/>
                  </a:lnTo>
                  <a:lnTo>
                    <a:pt x="9615" y="5409620"/>
                  </a:lnTo>
                  <a:lnTo>
                    <a:pt x="4304" y="5362564"/>
                  </a:lnTo>
                  <a:lnTo>
                    <a:pt x="1083" y="5314905"/>
                  </a:lnTo>
                  <a:lnTo>
                    <a:pt x="0" y="5266690"/>
                  </a:lnTo>
                  <a:lnTo>
                    <a:pt x="0" y="1053338"/>
                  </a:lnTo>
                  <a:close/>
                </a:path>
              </a:pathLst>
            </a:custGeom>
            <a:ln w="60959">
              <a:solidFill>
                <a:srgbClr val="4F81B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74280" y="693419"/>
            <a:ext cx="1115568" cy="165201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10271" y="4652771"/>
            <a:ext cx="1242059" cy="173431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91400" y="2793492"/>
            <a:ext cx="1417320" cy="125425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3231" y="237743"/>
            <a:ext cx="5785104" cy="1024127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20902" y="533401"/>
            <a:ext cx="557743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30245" algn="l"/>
              </a:tabLst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8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оровь</a:t>
            </a:r>
            <a:r>
              <a:rPr sz="28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2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сбере</a:t>
            </a:r>
            <a:r>
              <a:rPr sz="2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sz="28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sz="2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щи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	</a:t>
            </a:r>
            <a:r>
              <a:rPr sz="2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sz="2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2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хн</a:t>
            </a:r>
            <a:r>
              <a:rPr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логии</a:t>
            </a: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7700" y="1304544"/>
            <a:ext cx="5967984" cy="1205484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809650" y="1358011"/>
            <a:ext cx="5628005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1905" algn="ctr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/>
                <a:cs typeface="Calibri"/>
              </a:rPr>
              <a:t>Здоровьесберегающие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технологии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–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это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технологии,</a:t>
            </a:r>
            <a:r>
              <a:rPr sz="1400" spc="-5" dirty="0">
                <a:latin typeface="Calibri"/>
                <a:cs typeface="Calibri"/>
              </a:rPr>
              <a:t> направленные</a:t>
            </a:r>
            <a:r>
              <a:rPr sz="1400" dirty="0">
                <a:latin typeface="Calibri"/>
                <a:cs typeface="Calibri"/>
              </a:rPr>
              <a:t> на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сохранение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укрепление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здоровья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 активное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формирование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здорового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образа</a:t>
            </a:r>
            <a:r>
              <a:rPr sz="1400" dirty="0">
                <a:latin typeface="Calibri"/>
                <a:cs typeface="Calibri"/>
              </a:rPr>
              <a:t> жизни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</a:t>
            </a:r>
            <a:r>
              <a:rPr sz="1400" spc="-10" dirty="0">
                <a:latin typeface="Calibri"/>
                <a:cs typeface="Calibri"/>
              </a:rPr>
              <a:t> здоровья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воспитанников.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61188" y="2388107"/>
            <a:ext cx="3175000" cy="1082040"/>
            <a:chOff x="361188" y="2388107"/>
            <a:chExt cx="3175000" cy="1082040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1188" y="2388107"/>
              <a:ext cx="3174492" cy="108203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51915" y="2391155"/>
              <a:ext cx="2193036" cy="8397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2336" y="2409443"/>
              <a:ext cx="3092195" cy="99974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72440" y="2479547"/>
              <a:ext cx="2951988" cy="85953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72440" y="2479547"/>
              <a:ext cx="2952115" cy="859790"/>
            </a:xfrm>
            <a:custGeom>
              <a:avLst/>
              <a:gdLst/>
              <a:ahLst/>
              <a:cxnLst/>
              <a:rect l="l" t="t" r="r" b="b"/>
              <a:pathLst>
                <a:path w="2952115" h="859789">
                  <a:moveTo>
                    <a:pt x="0" y="0"/>
                  </a:moveTo>
                  <a:lnTo>
                    <a:pt x="2951988" y="0"/>
                  </a:lnTo>
                  <a:lnTo>
                    <a:pt x="2951988" y="558546"/>
                  </a:lnTo>
                  <a:lnTo>
                    <a:pt x="1583436" y="558546"/>
                  </a:lnTo>
                  <a:lnTo>
                    <a:pt x="1583436" y="644651"/>
                  </a:lnTo>
                  <a:lnTo>
                    <a:pt x="1690877" y="644651"/>
                  </a:lnTo>
                  <a:lnTo>
                    <a:pt x="1475993" y="859536"/>
                  </a:lnTo>
                  <a:lnTo>
                    <a:pt x="1261110" y="644651"/>
                  </a:lnTo>
                  <a:lnTo>
                    <a:pt x="1368552" y="644651"/>
                  </a:lnTo>
                  <a:lnTo>
                    <a:pt x="1368552" y="558546"/>
                  </a:lnTo>
                  <a:lnTo>
                    <a:pt x="0" y="558546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6AA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019962" y="2457069"/>
            <a:ext cx="18586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Медико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профилактические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741420" y="2385060"/>
            <a:ext cx="3317875" cy="1079500"/>
            <a:chOff x="3741420" y="2385060"/>
            <a:chExt cx="3317875" cy="1079500"/>
          </a:xfrm>
        </p:grpSpPr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41420" y="2385060"/>
              <a:ext cx="3317748" cy="107899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46448" y="2388108"/>
              <a:ext cx="2106168" cy="83972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782568" y="2406396"/>
              <a:ext cx="3235451" cy="99669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852672" y="2476500"/>
              <a:ext cx="3095244" cy="856488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852672" y="2476500"/>
              <a:ext cx="3095625" cy="856615"/>
            </a:xfrm>
            <a:custGeom>
              <a:avLst/>
              <a:gdLst/>
              <a:ahLst/>
              <a:cxnLst/>
              <a:rect l="l" t="t" r="r" b="b"/>
              <a:pathLst>
                <a:path w="3095625" h="856614">
                  <a:moveTo>
                    <a:pt x="0" y="0"/>
                  </a:moveTo>
                  <a:lnTo>
                    <a:pt x="3095244" y="0"/>
                  </a:lnTo>
                  <a:lnTo>
                    <a:pt x="3095244" y="556513"/>
                  </a:lnTo>
                  <a:lnTo>
                    <a:pt x="1654682" y="556513"/>
                  </a:lnTo>
                  <a:lnTo>
                    <a:pt x="1654682" y="642365"/>
                  </a:lnTo>
                  <a:lnTo>
                    <a:pt x="1761743" y="642365"/>
                  </a:lnTo>
                  <a:lnTo>
                    <a:pt x="1547622" y="856488"/>
                  </a:lnTo>
                  <a:lnTo>
                    <a:pt x="1333500" y="642365"/>
                  </a:lnTo>
                  <a:lnTo>
                    <a:pt x="1440561" y="642365"/>
                  </a:lnTo>
                  <a:lnTo>
                    <a:pt x="1440561" y="556513"/>
                  </a:lnTo>
                  <a:lnTo>
                    <a:pt x="0" y="556513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4513579" y="2453132"/>
            <a:ext cx="17716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5255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Физкультурно </a:t>
            </a:r>
            <a:r>
              <a:rPr sz="1800" dirty="0">
                <a:latin typeface="Calibri"/>
                <a:cs typeface="Calibri"/>
              </a:rPr>
              <a:t>-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</a:t>
            </a:r>
            <a:r>
              <a:rPr sz="1800" spc="-20" dirty="0">
                <a:latin typeface="Calibri"/>
                <a:cs typeface="Calibri"/>
              </a:rPr>
              <a:t>з</a:t>
            </a:r>
            <a:r>
              <a:rPr sz="1800" spc="-10" dirty="0">
                <a:latin typeface="Calibri"/>
                <a:cs typeface="Calibri"/>
              </a:rPr>
              <a:t>д</a:t>
            </a:r>
            <a:r>
              <a:rPr sz="1800" spc="-5" dirty="0">
                <a:latin typeface="Calibri"/>
                <a:cs typeface="Calibri"/>
              </a:rPr>
              <a:t>орови</a:t>
            </a:r>
            <a:r>
              <a:rPr sz="1800" spc="-15" dirty="0">
                <a:latin typeface="Calibri"/>
                <a:cs typeface="Calibri"/>
              </a:rPr>
              <a:t>т</a:t>
            </a:r>
            <a:r>
              <a:rPr sz="1800" spc="-20" dirty="0">
                <a:latin typeface="Calibri"/>
                <a:cs typeface="Calibri"/>
              </a:rPr>
              <a:t>е</a:t>
            </a:r>
            <a:r>
              <a:rPr sz="1800" dirty="0">
                <a:latin typeface="Calibri"/>
                <a:cs typeface="Calibri"/>
              </a:rPr>
              <a:t>л</a:t>
            </a:r>
            <a:r>
              <a:rPr sz="1800" spc="-5" dirty="0">
                <a:latin typeface="Calibri"/>
                <a:cs typeface="Calibri"/>
              </a:rPr>
              <a:t>ь</a:t>
            </a:r>
            <a:r>
              <a:rPr sz="1800" dirty="0">
                <a:latin typeface="Calibri"/>
                <a:cs typeface="Calibri"/>
              </a:rPr>
              <a:t>ные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272795" y="3364991"/>
            <a:ext cx="3409315" cy="3042285"/>
            <a:chOff x="272795" y="3364991"/>
            <a:chExt cx="3409315" cy="3042285"/>
          </a:xfrm>
        </p:grpSpPr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72795" y="3364991"/>
              <a:ext cx="3409188" cy="304190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13003" y="3505199"/>
              <a:ext cx="3136392" cy="280568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20039" y="3392423"/>
              <a:ext cx="3314700" cy="2947416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20039" y="3392423"/>
              <a:ext cx="3314700" cy="2947670"/>
            </a:xfrm>
            <a:custGeom>
              <a:avLst/>
              <a:gdLst/>
              <a:ahLst/>
              <a:cxnLst/>
              <a:rect l="l" t="t" r="r" b="b"/>
              <a:pathLst>
                <a:path w="3314700" h="2947670">
                  <a:moveTo>
                    <a:pt x="0" y="491236"/>
                  </a:moveTo>
                  <a:lnTo>
                    <a:pt x="2248" y="443931"/>
                  </a:lnTo>
                  <a:lnTo>
                    <a:pt x="8857" y="397898"/>
                  </a:lnTo>
                  <a:lnTo>
                    <a:pt x="19621" y="353341"/>
                  </a:lnTo>
                  <a:lnTo>
                    <a:pt x="34333" y="310468"/>
                  </a:lnTo>
                  <a:lnTo>
                    <a:pt x="52788" y="269484"/>
                  </a:lnTo>
                  <a:lnTo>
                    <a:pt x="74780" y="230595"/>
                  </a:lnTo>
                  <a:lnTo>
                    <a:pt x="100103" y="194007"/>
                  </a:lnTo>
                  <a:lnTo>
                    <a:pt x="128551" y="159926"/>
                  </a:lnTo>
                  <a:lnTo>
                    <a:pt x="159918" y="128559"/>
                  </a:lnTo>
                  <a:lnTo>
                    <a:pt x="193999" y="100110"/>
                  </a:lnTo>
                  <a:lnTo>
                    <a:pt x="230587" y="74786"/>
                  </a:lnTo>
                  <a:lnTo>
                    <a:pt x="269477" y="52793"/>
                  </a:lnTo>
                  <a:lnTo>
                    <a:pt x="310463" y="34336"/>
                  </a:lnTo>
                  <a:lnTo>
                    <a:pt x="353339" y="19623"/>
                  </a:lnTo>
                  <a:lnTo>
                    <a:pt x="397899" y="8858"/>
                  </a:lnTo>
                  <a:lnTo>
                    <a:pt x="443938" y="2249"/>
                  </a:lnTo>
                  <a:lnTo>
                    <a:pt x="491248" y="0"/>
                  </a:lnTo>
                  <a:lnTo>
                    <a:pt x="2823464" y="0"/>
                  </a:lnTo>
                  <a:lnTo>
                    <a:pt x="2870768" y="2249"/>
                  </a:lnTo>
                  <a:lnTo>
                    <a:pt x="2916801" y="8858"/>
                  </a:lnTo>
                  <a:lnTo>
                    <a:pt x="2961358" y="19623"/>
                  </a:lnTo>
                  <a:lnTo>
                    <a:pt x="3004231" y="34336"/>
                  </a:lnTo>
                  <a:lnTo>
                    <a:pt x="3045215" y="52793"/>
                  </a:lnTo>
                  <a:lnTo>
                    <a:pt x="3084104" y="74786"/>
                  </a:lnTo>
                  <a:lnTo>
                    <a:pt x="3120692" y="100110"/>
                  </a:lnTo>
                  <a:lnTo>
                    <a:pt x="3154773" y="128559"/>
                  </a:lnTo>
                  <a:lnTo>
                    <a:pt x="3186140" y="159926"/>
                  </a:lnTo>
                  <a:lnTo>
                    <a:pt x="3214589" y="194007"/>
                  </a:lnTo>
                  <a:lnTo>
                    <a:pt x="3239913" y="230595"/>
                  </a:lnTo>
                  <a:lnTo>
                    <a:pt x="3261906" y="269484"/>
                  </a:lnTo>
                  <a:lnTo>
                    <a:pt x="3280363" y="310468"/>
                  </a:lnTo>
                  <a:lnTo>
                    <a:pt x="3295076" y="353341"/>
                  </a:lnTo>
                  <a:lnTo>
                    <a:pt x="3305841" y="397898"/>
                  </a:lnTo>
                  <a:lnTo>
                    <a:pt x="3312450" y="443931"/>
                  </a:lnTo>
                  <a:lnTo>
                    <a:pt x="3314700" y="491236"/>
                  </a:lnTo>
                  <a:lnTo>
                    <a:pt x="3314700" y="2456167"/>
                  </a:lnTo>
                  <a:lnTo>
                    <a:pt x="3312450" y="2503477"/>
                  </a:lnTo>
                  <a:lnTo>
                    <a:pt x="3305841" y="2549516"/>
                  </a:lnTo>
                  <a:lnTo>
                    <a:pt x="3295076" y="2594076"/>
                  </a:lnTo>
                  <a:lnTo>
                    <a:pt x="3280363" y="2636952"/>
                  </a:lnTo>
                  <a:lnTo>
                    <a:pt x="3261906" y="2677938"/>
                  </a:lnTo>
                  <a:lnTo>
                    <a:pt x="3239913" y="2716828"/>
                  </a:lnTo>
                  <a:lnTo>
                    <a:pt x="3214589" y="2753416"/>
                  </a:lnTo>
                  <a:lnTo>
                    <a:pt x="3186140" y="2787497"/>
                  </a:lnTo>
                  <a:lnTo>
                    <a:pt x="3154773" y="2818864"/>
                  </a:lnTo>
                  <a:lnTo>
                    <a:pt x="3120692" y="2847312"/>
                  </a:lnTo>
                  <a:lnTo>
                    <a:pt x="3084104" y="2872635"/>
                  </a:lnTo>
                  <a:lnTo>
                    <a:pt x="3045215" y="2894627"/>
                  </a:lnTo>
                  <a:lnTo>
                    <a:pt x="3004231" y="2913082"/>
                  </a:lnTo>
                  <a:lnTo>
                    <a:pt x="2961358" y="2927794"/>
                  </a:lnTo>
                  <a:lnTo>
                    <a:pt x="2916801" y="2938558"/>
                  </a:lnTo>
                  <a:lnTo>
                    <a:pt x="2870768" y="2945167"/>
                  </a:lnTo>
                  <a:lnTo>
                    <a:pt x="2823464" y="2947416"/>
                  </a:lnTo>
                  <a:lnTo>
                    <a:pt x="491248" y="2947416"/>
                  </a:lnTo>
                  <a:lnTo>
                    <a:pt x="443938" y="2945167"/>
                  </a:lnTo>
                  <a:lnTo>
                    <a:pt x="397899" y="2938558"/>
                  </a:lnTo>
                  <a:lnTo>
                    <a:pt x="353339" y="2927794"/>
                  </a:lnTo>
                  <a:lnTo>
                    <a:pt x="310463" y="2913082"/>
                  </a:lnTo>
                  <a:lnTo>
                    <a:pt x="269477" y="2894627"/>
                  </a:lnTo>
                  <a:lnTo>
                    <a:pt x="230587" y="2872635"/>
                  </a:lnTo>
                  <a:lnTo>
                    <a:pt x="193999" y="2847312"/>
                  </a:lnTo>
                  <a:lnTo>
                    <a:pt x="159918" y="2818864"/>
                  </a:lnTo>
                  <a:lnTo>
                    <a:pt x="128551" y="2787497"/>
                  </a:lnTo>
                  <a:lnTo>
                    <a:pt x="100103" y="2753416"/>
                  </a:lnTo>
                  <a:lnTo>
                    <a:pt x="74780" y="2716828"/>
                  </a:lnTo>
                  <a:lnTo>
                    <a:pt x="52788" y="2677938"/>
                  </a:lnTo>
                  <a:lnTo>
                    <a:pt x="34333" y="2636952"/>
                  </a:lnTo>
                  <a:lnTo>
                    <a:pt x="19621" y="2594076"/>
                  </a:lnTo>
                  <a:lnTo>
                    <a:pt x="8857" y="2549516"/>
                  </a:lnTo>
                  <a:lnTo>
                    <a:pt x="2248" y="2503477"/>
                  </a:lnTo>
                  <a:lnTo>
                    <a:pt x="0" y="2456167"/>
                  </a:lnTo>
                  <a:lnTo>
                    <a:pt x="0" y="491236"/>
                  </a:lnTo>
                  <a:close/>
                </a:path>
              </a:pathLst>
            </a:custGeom>
            <a:ln w="9144">
              <a:solidFill>
                <a:srgbClr val="46AA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542645" y="3557777"/>
            <a:ext cx="2839085" cy="2586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504190" indent="-28702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400" spc="-5" dirty="0">
                <a:latin typeface="Calibri"/>
                <a:cs typeface="Calibri"/>
              </a:rPr>
              <a:t>Организация мониторинга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здоровья</a:t>
            </a:r>
            <a:endParaRPr sz="1400">
              <a:latin typeface="Calibri"/>
              <a:cs typeface="Calibri"/>
            </a:endParaRPr>
          </a:p>
          <a:p>
            <a:pPr marL="299085" marR="1206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400" spc="-5" dirty="0">
                <a:latin typeface="Calibri"/>
                <a:cs typeface="Calibri"/>
              </a:rPr>
              <a:t>Организация </a:t>
            </a:r>
            <a:r>
              <a:rPr sz="1400" dirty="0">
                <a:latin typeface="Calibri"/>
                <a:cs typeface="Calibri"/>
              </a:rPr>
              <a:t>и </a:t>
            </a:r>
            <a:r>
              <a:rPr sz="1400" spc="-10" dirty="0">
                <a:latin typeface="Calibri"/>
                <a:cs typeface="Calibri"/>
              </a:rPr>
              <a:t>контроль </a:t>
            </a:r>
            <a:r>
              <a:rPr sz="1400" dirty="0">
                <a:latin typeface="Calibri"/>
                <a:cs typeface="Calibri"/>
              </a:rPr>
              <a:t>питания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детей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400" spc="-5" dirty="0">
                <a:latin typeface="Calibri"/>
                <a:cs typeface="Calibri"/>
              </a:rPr>
              <a:t>Физическое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развитие</a:t>
            </a:r>
            <a:endParaRPr sz="14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</a:pPr>
            <a:r>
              <a:rPr sz="1400" spc="-10" dirty="0">
                <a:latin typeface="Calibri"/>
                <a:cs typeface="Calibri"/>
              </a:rPr>
              <a:t>дошкольников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400" spc="-5" dirty="0">
                <a:latin typeface="Calibri"/>
                <a:cs typeface="Calibri"/>
              </a:rPr>
              <a:t>Закаливание</a:t>
            </a:r>
            <a:endParaRPr sz="1400">
              <a:latin typeface="Calibri"/>
              <a:cs typeface="Calibri"/>
            </a:endParaRPr>
          </a:p>
          <a:p>
            <a:pPr marL="299085" marR="90170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400" spc="-5" dirty="0">
                <a:latin typeface="Calibri"/>
                <a:cs typeface="Calibri"/>
              </a:rPr>
              <a:t>Организация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профилактических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мероприятий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400" dirty="0">
                <a:latin typeface="Calibri"/>
                <a:cs typeface="Calibri"/>
              </a:rPr>
              <a:t>Выполнение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требований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СанПиН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400" spc="-5" dirty="0">
                <a:latin typeface="Calibri"/>
                <a:cs typeface="Calibri"/>
              </a:rPr>
              <a:t>Организация</a:t>
            </a:r>
            <a:endParaRPr sz="14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</a:pPr>
            <a:r>
              <a:rPr sz="1400" spc="-5" dirty="0">
                <a:latin typeface="Calibri"/>
                <a:cs typeface="Calibri"/>
              </a:rPr>
              <a:t>здоровьесберегающей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среды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3685032" y="3386328"/>
            <a:ext cx="3430904" cy="2938780"/>
            <a:chOff x="3685032" y="3386328"/>
            <a:chExt cx="3430904" cy="2938780"/>
          </a:xfrm>
        </p:grpSpPr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685032" y="3386328"/>
              <a:ext cx="3430523" cy="286359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816096" y="3518916"/>
              <a:ext cx="2988563" cy="280568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732276" y="3413760"/>
              <a:ext cx="3336035" cy="2769108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3732276" y="3413760"/>
              <a:ext cx="3336290" cy="2769235"/>
            </a:xfrm>
            <a:custGeom>
              <a:avLst/>
              <a:gdLst/>
              <a:ahLst/>
              <a:cxnLst/>
              <a:rect l="l" t="t" r="r" b="b"/>
              <a:pathLst>
                <a:path w="3336290" h="2769235">
                  <a:moveTo>
                    <a:pt x="0" y="461517"/>
                  </a:moveTo>
                  <a:lnTo>
                    <a:pt x="2382" y="414330"/>
                  </a:lnTo>
                  <a:lnTo>
                    <a:pt x="9376" y="368506"/>
                  </a:lnTo>
                  <a:lnTo>
                    <a:pt x="20748" y="324276"/>
                  </a:lnTo>
                  <a:lnTo>
                    <a:pt x="36268" y="281874"/>
                  </a:lnTo>
                  <a:lnTo>
                    <a:pt x="55702" y="241531"/>
                  </a:lnTo>
                  <a:lnTo>
                    <a:pt x="78820" y="203479"/>
                  </a:lnTo>
                  <a:lnTo>
                    <a:pt x="105388" y="167949"/>
                  </a:lnTo>
                  <a:lnTo>
                    <a:pt x="135175" y="135175"/>
                  </a:lnTo>
                  <a:lnTo>
                    <a:pt x="167949" y="105388"/>
                  </a:lnTo>
                  <a:lnTo>
                    <a:pt x="203479" y="78820"/>
                  </a:lnTo>
                  <a:lnTo>
                    <a:pt x="241531" y="55702"/>
                  </a:lnTo>
                  <a:lnTo>
                    <a:pt x="281874" y="36268"/>
                  </a:lnTo>
                  <a:lnTo>
                    <a:pt x="324276" y="20748"/>
                  </a:lnTo>
                  <a:lnTo>
                    <a:pt x="368506" y="9376"/>
                  </a:lnTo>
                  <a:lnTo>
                    <a:pt x="414330" y="2382"/>
                  </a:lnTo>
                  <a:lnTo>
                    <a:pt x="461518" y="0"/>
                  </a:lnTo>
                  <a:lnTo>
                    <a:pt x="2874518" y="0"/>
                  </a:lnTo>
                  <a:lnTo>
                    <a:pt x="2921705" y="2382"/>
                  </a:lnTo>
                  <a:lnTo>
                    <a:pt x="2967529" y="9376"/>
                  </a:lnTo>
                  <a:lnTo>
                    <a:pt x="3011759" y="20748"/>
                  </a:lnTo>
                  <a:lnTo>
                    <a:pt x="3054161" y="36268"/>
                  </a:lnTo>
                  <a:lnTo>
                    <a:pt x="3094504" y="55702"/>
                  </a:lnTo>
                  <a:lnTo>
                    <a:pt x="3132556" y="78820"/>
                  </a:lnTo>
                  <a:lnTo>
                    <a:pt x="3168086" y="105388"/>
                  </a:lnTo>
                  <a:lnTo>
                    <a:pt x="3200860" y="135175"/>
                  </a:lnTo>
                  <a:lnTo>
                    <a:pt x="3230647" y="167949"/>
                  </a:lnTo>
                  <a:lnTo>
                    <a:pt x="3257215" y="203479"/>
                  </a:lnTo>
                  <a:lnTo>
                    <a:pt x="3280333" y="241531"/>
                  </a:lnTo>
                  <a:lnTo>
                    <a:pt x="3299767" y="281874"/>
                  </a:lnTo>
                  <a:lnTo>
                    <a:pt x="3315287" y="324276"/>
                  </a:lnTo>
                  <a:lnTo>
                    <a:pt x="3326659" y="368506"/>
                  </a:lnTo>
                  <a:lnTo>
                    <a:pt x="3333653" y="414330"/>
                  </a:lnTo>
                  <a:lnTo>
                    <a:pt x="3336035" y="461517"/>
                  </a:lnTo>
                  <a:lnTo>
                    <a:pt x="3336035" y="2307577"/>
                  </a:lnTo>
                  <a:lnTo>
                    <a:pt x="3333653" y="2354767"/>
                  </a:lnTo>
                  <a:lnTo>
                    <a:pt x="3326659" y="2400593"/>
                  </a:lnTo>
                  <a:lnTo>
                    <a:pt x="3315287" y="2444824"/>
                  </a:lnTo>
                  <a:lnTo>
                    <a:pt x="3299767" y="2487228"/>
                  </a:lnTo>
                  <a:lnTo>
                    <a:pt x="3280333" y="2527572"/>
                  </a:lnTo>
                  <a:lnTo>
                    <a:pt x="3257215" y="2565625"/>
                  </a:lnTo>
                  <a:lnTo>
                    <a:pt x="3230647" y="2601155"/>
                  </a:lnTo>
                  <a:lnTo>
                    <a:pt x="3200860" y="2633930"/>
                  </a:lnTo>
                  <a:lnTo>
                    <a:pt x="3168086" y="2663718"/>
                  </a:lnTo>
                  <a:lnTo>
                    <a:pt x="3132556" y="2690287"/>
                  </a:lnTo>
                  <a:lnTo>
                    <a:pt x="3094504" y="2713404"/>
                  </a:lnTo>
                  <a:lnTo>
                    <a:pt x="3054161" y="2732839"/>
                  </a:lnTo>
                  <a:lnTo>
                    <a:pt x="3011759" y="2748358"/>
                  </a:lnTo>
                  <a:lnTo>
                    <a:pt x="2967529" y="2759731"/>
                  </a:lnTo>
                  <a:lnTo>
                    <a:pt x="2921705" y="2766725"/>
                  </a:lnTo>
                  <a:lnTo>
                    <a:pt x="2874518" y="2769108"/>
                  </a:lnTo>
                  <a:lnTo>
                    <a:pt x="461518" y="2769108"/>
                  </a:lnTo>
                  <a:lnTo>
                    <a:pt x="414330" y="2766725"/>
                  </a:lnTo>
                  <a:lnTo>
                    <a:pt x="368506" y="2759731"/>
                  </a:lnTo>
                  <a:lnTo>
                    <a:pt x="324276" y="2748358"/>
                  </a:lnTo>
                  <a:lnTo>
                    <a:pt x="281874" y="2732839"/>
                  </a:lnTo>
                  <a:lnTo>
                    <a:pt x="241531" y="2713404"/>
                  </a:lnTo>
                  <a:lnTo>
                    <a:pt x="203479" y="2690287"/>
                  </a:lnTo>
                  <a:lnTo>
                    <a:pt x="167949" y="2663718"/>
                  </a:lnTo>
                  <a:lnTo>
                    <a:pt x="135175" y="2633930"/>
                  </a:lnTo>
                  <a:lnTo>
                    <a:pt x="105388" y="2601155"/>
                  </a:lnTo>
                  <a:lnTo>
                    <a:pt x="78820" y="2565625"/>
                  </a:lnTo>
                  <a:lnTo>
                    <a:pt x="55702" y="2527572"/>
                  </a:lnTo>
                  <a:lnTo>
                    <a:pt x="36268" y="2487228"/>
                  </a:lnTo>
                  <a:lnTo>
                    <a:pt x="20748" y="2444824"/>
                  </a:lnTo>
                  <a:lnTo>
                    <a:pt x="9376" y="2400593"/>
                  </a:lnTo>
                  <a:lnTo>
                    <a:pt x="2382" y="2354767"/>
                  </a:lnTo>
                  <a:lnTo>
                    <a:pt x="0" y="2307577"/>
                  </a:lnTo>
                  <a:lnTo>
                    <a:pt x="0" y="461517"/>
                  </a:lnTo>
                  <a:close/>
                </a:path>
              </a:pathLst>
            </a:custGeom>
            <a:ln w="9144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3946016" y="3570477"/>
            <a:ext cx="2723515" cy="2586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154305" indent="-28702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400" spc="-5" dirty="0">
                <a:latin typeface="Calibri"/>
                <a:cs typeface="Calibri"/>
              </a:rPr>
              <a:t>Развитие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физических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качеств,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двигательной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активности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400" spc="-5" dirty="0">
                <a:latin typeface="Calibri"/>
                <a:cs typeface="Calibri"/>
              </a:rPr>
              <a:t>Становление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физической</a:t>
            </a:r>
            <a:endParaRPr sz="14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</a:pPr>
            <a:r>
              <a:rPr sz="1400" spc="-15" dirty="0">
                <a:latin typeface="Calibri"/>
                <a:cs typeface="Calibri"/>
              </a:rPr>
              <a:t>культуры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детей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400" spc="-5" dirty="0">
                <a:latin typeface="Calibri"/>
                <a:cs typeface="Calibri"/>
              </a:rPr>
              <a:t>Различные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гимнастики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400" spc="-5" dirty="0">
                <a:latin typeface="Calibri"/>
                <a:cs typeface="Calibri"/>
              </a:rPr>
              <a:t>Самомассаж</a:t>
            </a:r>
            <a:endParaRPr sz="1400">
              <a:latin typeface="Calibri"/>
              <a:cs typeface="Calibri"/>
            </a:endParaRPr>
          </a:p>
          <a:p>
            <a:pPr marL="299085" marR="11239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400" spc="-5" dirty="0">
                <a:latin typeface="Calibri"/>
                <a:cs typeface="Calibri"/>
              </a:rPr>
              <a:t>Профилактика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плоскостопия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формирование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правильной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осанки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400" spc="-5" dirty="0">
                <a:latin typeface="Calibri"/>
                <a:cs typeface="Calibri"/>
              </a:rPr>
              <a:t>Воспитание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привычки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к</a:t>
            </a:r>
            <a:endParaRPr sz="14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</a:pPr>
            <a:r>
              <a:rPr sz="1400" spc="-5" dirty="0">
                <a:latin typeface="Calibri"/>
                <a:cs typeface="Calibri"/>
              </a:rPr>
              <a:t>повседневной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физической</a:t>
            </a:r>
            <a:endParaRPr sz="14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sz="1400" spc="-5" dirty="0">
                <a:latin typeface="Calibri"/>
                <a:cs typeface="Calibri"/>
              </a:rPr>
              <a:t>активности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</a:t>
            </a:r>
            <a:r>
              <a:rPr sz="1400" spc="-5" dirty="0">
                <a:latin typeface="Calibri"/>
                <a:cs typeface="Calibri"/>
              </a:rPr>
              <a:t> заботе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</a:t>
            </a:r>
            <a:r>
              <a:rPr sz="1400" spc="-10" dirty="0">
                <a:latin typeface="Calibri"/>
                <a:cs typeface="Calibri"/>
              </a:rPr>
              <a:t> здоровье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200" y="304800"/>
            <a:ext cx="6490970" cy="5623560"/>
            <a:chOff x="318515" y="330708"/>
            <a:chExt cx="6490970" cy="5623560"/>
          </a:xfrm>
        </p:grpSpPr>
        <p:sp>
          <p:nvSpPr>
            <p:cNvPr id="3" name="object 3"/>
            <p:cNvSpPr/>
            <p:nvPr/>
          </p:nvSpPr>
          <p:spPr>
            <a:xfrm>
              <a:off x="323087" y="1249680"/>
              <a:ext cx="6482080" cy="4700270"/>
            </a:xfrm>
            <a:custGeom>
              <a:avLst/>
              <a:gdLst/>
              <a:ahLst/>
              <a:cxnLst/>
              <a:rect l="l" t="t" r="r" b="b"/>
              <a:pathLst>
                <a:path w="6482080" h="4700270">
                  <a:moveTo>
                    <a:pt x="3240786" y="0"/>
                  </a:moveTo>
                  <a:lnTo>
                    <a:pt x="0" y="4700016"/>
                  </a:lnTo>
                  <a:lnTo>
                    <a:pt x="6481571" y="4700016"/>
                  </a:lnTo>
                  <a:lnTo>
                    <a:pt x="3240786" y="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3087" y="1249680"/>
              <a:ext cx="6482080" cy="4700270"/>
            </a:xfrm>
            <a:custGeom>
              <a:avLst/>
              <a:gdLst/>
              <a:ahLst/>
              <a:cxnLst/>
              <a:rect l="l" t="t" r="r" b="b"/>
              <a:pathLst>
                <a:path w="6482080" h="4700270">
                  <a:moveTo>
                    <a:pt x="0" y="4700016"/>
                  </a:moveTo>
                  <a:lnTo>
                    <a:pt x="3240786" y="0"/>
                  </a:lnTo>
                  <a:lnTo>
                    <a:pt x="6481571" y="4700016"/>
                  </a:lnTo>
                  <a:lnTo>
                    <a:pt x="0" y="470001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88920" y="2116836"/>
              <a:ext cx="1549908" cy="4861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223" y="2752343"/>
              <a:ext cx="2090927" cy="5013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72639" y="3381756"/>
              <a:ext cx="3054095" cy="54406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7799" y="4079748"/>
              <a:ext cx="4303776" cy="53644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2415" y="4709160"/>
              <a:ext cx="5114544" cy="5440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6175" y="5301996"/>
              <a:ext cx="5907024" cy="53644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91717" y="405892"/>
              <a:ext cx="5546090" cy="933450"/>
            </a:xfrm>
            <a:custGeom>
              <a:avLst/>
              <a:gdLst/>
              <a:ahLst/>
              <a:cxnLst/>
              <a:rect l="l" t="t" r="r" b="b"/>
              <a:pathLst>
                <a:path w="5546090" h="933450">
                  <a:moveTo>
                    <a:pt x="5421376" y="0"/>
                  </a:moveTo>
                  <a:lnTo>
                    <a:pt x="5421503" y="62230"/>
                  </a:lnTo>
                  <a:lnTo>
                    <a:pt x="62191" y="62230"/>
                  </a:lnTo>
                  <a:lnTo>
                    <a:pt x="37986" y="67111"/>
                  </a:lnTo>
                  <a:lnTo>
                    <a:pt x="18218" y="80422"/>
                  </a:lnTo>
                  <a:lnTo>
                    <a:pt x="4888" y="100163"/>
                  </a:lnTo>
                  <a:lnTo>
                    <a:pt x="0" y="124333"/>
                  </a:lnTo>
                  <a:lnTo>
                    <a:pt x="0" y="870712"/>
                  </a:lnTo>
                  <a:lnTo>
                    <a:pt x="4888" y="894955"/>
                  </a:lnTo>
                  <a:lnTo>
                    <a:pt x="18218" y="914733"/>
                  </a:lnTo>
                  <a:lnTo>
                    <a:pt x="37986" y="928058"/>
                  </a:lnTo>
                  <a:lnTo>
                    <a:pt x="62191" y="932942"/>
                  </a:lnTo>
                  <a:lnTo>
                    <a:pt x="86404" y="928058"/>
                  </a:lnTo>
                  <a:lnTo>
                    <a:pt x="106176" y="914733"/>
                  </a:lnTo>
                  <a:lnTo>
                    <a:pt x="119507" y="894955"/>
                  </a:lnTo>
                  <a:lnTo>
                    <a:pt x="124396" y="870712"/>
                  </a:lnTo>
                  <a:lnTo>
                    <a:pt x="124396" y="808609"/>
                  </a:lnTo>
                  <a:lnTo>
                    <a:pt x="5483606" y="808609"/>
                  </a:lnTo>
                  <a:lnTo>
                    <a:pt x="5507849" y="803707"/>
                  </a:lnTo>
                  <a:lnTo>
                    <a:pt x="5527627" y="790352"/>
                  </a:lnTo>
                  <a:lnTo>
                    <a:pt x="5540952" y="770568"/>
                  </a:lnTo>
                  <a:lnTo>
                    <a:pt x="5545835" y="746379"/>
                  </a:lnTo>
                  <a:lnTo>
                    <a:pt x="5545835" y="186562"/>
                  </a:lnTo>
                  <a:lnTo>
                    <a:pt x="62191" y="186562"/>
                  </a:lnTo>
                  <a:lnTo>
                    <a:pt x="62191" y="124333"/>
                  </a:lnTo>
                  <a:lnTo>
                    <a:pt x="64635" y="112238"/>
                  </a:lnTo>
                  <a:lnTo>
                    <a:pt x="71299" y="102346"/>
                  </a:lnTo>
                  <a:lnTo>
                    <a:pt x="81185" y="95668"/>
                  </a:lnTo>
                  <a:lnTo>
                    <a:pt x="93294" y="93218"/>
                  </a:lnTo>
                  <a:lnTo>
                    <a:pt x="5545835" y="93218"/>
                  </a:lnTo>
                  <a:lnTo>
                    <a:pt x="5545835" y="62103"/>
                  </a:lnTo>
                  <a:lnTo>
                    <a:pt x="5483606" y="62103"/>
                  </a:lnTo>
                  <a:lnTo>
                    <a:pt x="5483606" y="31115"/>
                  </a:lnTo>
                  <a:lnTo>
                    <a:pt x="5452491" y="31115"/>
                  </a:lnTo>
                  <a:lnTo>
                    <a:pt x="5440396" y="28664"/>
                  </a:lnTo>
                  <a:lnTo>
                    <a:pt x="5430504" y="21986"/>
                  </a:lnTo>
                  <a:lnTo>
                    <a:pt x="5423826" y="12094"/>
                  </a:lnTo>
                  <a:lnTo>
                    <a:pt x="5421376" y="0"/>
                  </a:lnTo>
                  <a:close/>
                </a:path>
                <a:path w="5546090" h="933450">
                  <a:moveTo>
                    <a:pt x="5545835" y="93218"/>
                  </a:moveTo>
                  <a:lnTo>
                    <a:pt x="93294" y="93218"/>
                  </a:lnTo>
                  <a:lnTo>
                    <a:pt x="105397" y="95668"/>
                  </a:lnTo>
                  <a:lnTo>
                    <a:pt x="115284" y="102346"/>
                  </a:lnTo>
                  <a:lnTo>
                    <a:pt x="121951" y="112238"/>
                  </a:lnTo>
                  <a:lnTo>
                    <a:pt x="124396" y="124333"/>
                  </a:lnTo>
                  <a:lnTo>
                    <a:pt x="119507" y="148576"/>
                  </a:lnTo>
                  <a:lnTo>
                    <a:pt x="106176" y="168354"/>
                  </a:lnTo>
                  <a:lnTo>
                    <a:pt x="86404" y="181679"/>
                  </a:lnTo>
                  <a:lnTo>
                    <a:pt x="62191" y="186562"/>
                  </a:lnTo>
                  <a:lnTo>
                    <a:pt x="5545835" y="186562"/>
                  </a:lnTo>
                  <a:lnTo>
                    <a:pt x="5545835" y="93218"/>
                  </a:lnTo>
                  <a:close/>
                </a:path>
                <a:path w="5546090" h="933450">
                  <a:moveTo>
                    <a:pt x="5545835" y="0"/>
                  </a:moveTo>
                  <a:lnTo>
                    <a:pt x="5540952" y="24169"/>
                  </a:lnTo>
                  <a:lnTo>
                    <a:pt x="5527627" y="43910"/>
                  </a:lnTo>
                  <a:lnTo>
                    <a:pt x="5507849" y="57221"/>
                  </a:lnTo>
                  <a:lnTo>
                    <a:pt x="5483606" y="62103"/>
                  </a:lnTo>
                  <a:lnTo>
                    <a:pt x="5545835" y="62103"/>
                  </a:lnTo>
                  <a:lnTo>
                    <a:pt x="5545835" y="0"/>
                  </a:lnTo>
                  <a:close/>
                </a:path>
                <a:path w="5546090" h="933450">
                  <a:moveTo>
                    <a:pt x="5483606" y="0"/>
                  </a:moveTo>
                  <a:lnTo>
                    <a:pt x="5481173" y="12094"/>
                  </a:lnTo>
                  <a:lnTo>
                    <a:pt x="5474525" y="21986"/>
                  </a:lnTo>
                  <a:lnTo>
                    <a:pt x="5464639" y="28664"/>
                  </a:lnTo>
                  <a:lnTo>
                    <a:pt x="5452491" y="31115"/>
                  </a:lnTo>
                  <a:lnTo>
                    <a:pt x="5483606" y="31115"/>
                  </a:lnTo>
                  <a:lnTo>
                    <a:pt x="5483606" y="0"/>
                  </a:lnTo>
                  <a:close/>
                </a:path>
              </a:pathLst>
            </a:custGeom>
            <a:solidFill>
              <a:srgbClr val="FBD4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53909" y="343662"/>
              <a:ext cx="5483860" cy="248920"/>
            </a:xfrm>
            <a:custGeom>
              <a:avLst/>
              <a:gdLst/>
              <a:ahLst/>
              <a:cxnLst/>
              <a:rect l="l" t="t" r="r" b="b"/>
              <a:pathLst>
                <a:path w="5483860" h="248920">
                  <a:moveTo>
                    <a:pt x="31102" y="155448"/>
                  </a:moveTo>
                  <a:lnTo>
                    <a:pt x="18993" y="157898"/>
                  </a:lnTo>
                  <a:lnTo>
                    <a:pt x="9107" y="164576"/>
                  </a:lnTo>
                  <a:lnTo>
                    <a:pt x="2443" y="174468"/>
                  </a:lnTo>
                  <a:lnTo>
                    <a:pt x="0" y="186563"/>
                  </a:lnTo>
                  <a:lnTo>
                    <a:pt x="0" y="248793"/>
                  </a:lnTo>
                  <a:lnTo>
                    <a:pt x="24212" y="243909"/>
                  </a:lnTo>
                  <a:lnTo>
                    <a:pt x="43984" y="230584"/>
                  </a:lnTo>
                  <a:lnTo>
                    <a:pt x="57316" y="210806"/>
                  </a:lnTo>
                  <a:lnTo>
                    <a:pt x="62204" y="186563"/>
                  </a:lnTo>
                  <a:lnTo>
                    <a:pt x="59759" y="174468"/>
                  </a:lnTo>
                  <a:lnTo>
                    <a:pt x="53092" y="164576"/>
                  </a:lnTo>
                  <a:lnTo>
                    <a:pt x="43205" y="157898"/>
                  </a:lnTo>
                  <a:lnTo>
                    <a:pt x="31102" y="155448"/>
                  </a:lnTo>
                  <a:close/>
                </a:path>
                <a:path w="5483860" h="248920">
                  <a:moveTo>
                    <a:pt x="5483644" y="62230"/>
                  </a:moveTo>
                  <a:lnTo>
                    <a:pt x="5421414" y="62230"/>
                  </a:lnTo>
                  <a:lnTo>
                    <a:pt x="5421414" y="124460"/>
                  </a:lnTo>
                  <a:lnTo>
                    <a:pt x="5445657" y="119558"/>
                  </a:lnTo>
                  <a:lnTo>
                    <a:pt x="5465435" y="106203"/>
                  </a:lnTo>
                  <a:lnTo>
                    <a:pt x="5478760" y="86419"/>
                  </a:lnTo>
                  <a:lnTo>
                    <a:pt x="5483644" y="62230"/>
                  </a:lnTo>
                  <a:close/>
                </a:path>
                <a:path w="5483860" h="248920">
                  <a:moveTo>
                    <a:pt x="5421414" y="0"/>
                  </a:moveTo>
                  <a:lnTo>
                    <a:pt x="5397244" y="4883"/>
                  </a:lnTo>
                  <a:lnTo>
                    <a:pt x="5377503" y="18208"/>
                  </a:lnTo>
                  <a:lnTo>
                    <a:pt x="5364192" y="37986"/>
                  </a:lnTo>
                  <a:lnTo>
                    <a:pt x="5359311" y="62230"/>
                  </a:lnTo>
                  <a:lnTo>
                    <a:pt x="5361741" y="74324"/>
                  </a:lnTo>
                  <a:lnTo>
                    <a:pt x="5368375" y="84216"/>
                  </a:lnTo>
                  <a:lnTo>
                    <a:pt x="5378224" y="90894"/>
                  </a:lnTo>
                  <a:lnTo>
                    <a:pt x="5390299" y="93345"/>
                  </a:lnTo>
                  <a:lnTo>
                    <a:pt x="5402447" y="90894"/>
                  </a:lnTo>
                  <a:lnTo>
                    <a:pt x="5412333" y="84216"/>
                  </a:lnTo>
                  <a:lnTo>
                    <a:pt x="5418981" y="74324"/>
                  </a:lnTo>
                  <a:lnTo>
                    <a:pt x="5421414" y="62230"/>
                  </a:lnTo>
                  <a:lnTo>
                    <a:pt x="5483644" y="62230"/>
                  </a:lnTo>
                  <a:lnTo>
                    <a:pt x="5478760" y="37986"/>
                  </a:lnTo>
                  <a:lnTo>
                    <a:pt x="5465435" y="18208"/>
                  </a:lnTo>
                  <a:lnTo>
                    <a:pt x="5445657" y="4883"/>
                  </a:lnTo>
                  <a:lnTo>
                    <a:pt x="5421414" y="0"/>
                  </a:lnTo>
                  <a:close/>
                </a:path>
              </a:pathLst>
            </a:custGeom>
            <a:solidFill>
              <a:srgbClr val="CAAB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91717" y="343662"/>
              <a:ext cx="5546090" cy="995680"/>
            </a:xfrm>
            <a:custGeom>
              <a:avLst/>
              <a:gdLst/>
              <a:ahLst/>
              <a:cxnLst/>
              <a:rect l="l" t="t" r="r" b="b"/>
              <a:pathLst>
                <a:path w="5546090" h="995680">
                  <a:moveTo>
                    <a:pt x="0" y="186563"/>
                  </a:moveTo>
                  <a:lnTo>
                    <a:pt x="4888" y="162393"/>
                  </a:lnTo>
                  <a:lnTo>
                    <a:pt x="18218" y="142652"/>
                  </a:lnTo>
                  <a:lnTo>
                    <a:pt x="37986" y="129341"/>
                  </a:lnTo>
                  <a:lnTo>
                    <a:pt x="62191" y="124460"/>
                  </a:lnTo>
                  <a:lnTo>
                    <a:pt x="5421503" y="124460"/>
                  </a:lnTo>
                  <a:lnTo>
                    <a:pt x="5421503" y="62230"/>
                  </a:lnTo>
                  <a:lnTo>
                    <a:pt x="5426384" y="37986"/>
                  </a:lnTo>
                  <a:lnTo>
                    <a:pt x="5439695" y="18208"/>
                  </a:lnTo>
                  <a:lnTo>
                    <a:pt x="5459436" y="4883"/>
                  </a:lnTo>
                  <a:lnTo>
                    <a:pt x="5483606" y="0"/>
                  </a:lnTo>
                  <a:lnTo>
                    <a:pt x="5507849" y="4883"/>
                  </a:lnTo>
                  <a:lnTo>
                    <a:pt x="5527627" y="18208"/>
                  </a:lnTo>
                  <a:lnTo>
                    <a:pt x="5540952" y="37986"/>
                  </a:lnTo>
                  <a:lnTo>
                    <a:pt x="5545835" y="62230"/>
                  </a:lnTo>
                  <a:lnTo>
                    <a:pt x="5545835" y="808609"/>
                  </a:lnTo>
                  <a:lnTo>
                    <a:pt x="5527627" y="852519"/>
                  </a:lnTo>
                  <a:lnTo>
                    <a:pt x="5483606" y="870712"/>
                  </a:lnTo>
                  <a:lnTo>
                    <a:pt x="124396" y="870839"/>
                  </a:lnTo>
                  <a:lnTo>
                    <a:pt x="124396" y="932942"/>
                  </a:lnTo>
                  <a:lnTo>
                    <a:pt x="119509" y="957185"/>
                  </a:lnTo>
                  <a:lnTo>
                    <a:pt x="106183" y="976963"/>
                  </a:lnTo>
                  <a:lnTo>
                    <a:pt x="86414" y="990288"/>
                  </a:lnTo>
                  <a:lnTo>
                    <a:pt x="62204" y="995172"/>
                  </a:lnTo>
                  <a:lnTo>
                    <a:pt x="37992" y="990288"/>
                  </a:lnTo>
                  <a:lnTo>
                    <a:pt x="18219" y="976963"/>
                  </a:lnTo>
                  <a:lnTo>
                    <a:pt x="4888" y="957185"/>
                  </a:lnTo>
                  <a:lnTo>
                    <a:pt x="0" y="932942"/>
                  </a:lnTo>
                  <a:lnTo>
                    <a:pt x="0" y="186563"/>
                  </a:lnTo>
                  <a:close/>
                </a:path>
              </a:pathLst>
            </a:custGeom>
            <a:ln w="25908">
              <a:solidFill>
                <a:srgbClr val="1EF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00139" y="392938"/>
              <a:ext cx="150367" cy="8813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8764" y="486156"/>
              <a:ext cx="150304" cy="11925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16114" y="530225"/>
              <a:ext cx="0" cy="684530"/>
            </a:xfrm>
            <a:custGeom>
              <a:avLst/>
              <a:gdLst/>
              <a:ahLst/>
              <a:cxnLst/>
              <a:rect l="l" t="t" r="r" b="b"/>
              <a:pathLst>
                <a:path h="684530">
                  <a:moveTo>
                    <a:pt x="0" y="0"/>
                  </a:moveTo>
                  <a:lnTo>
                    <a:pt x="0" y="684276"/>
                  </a:lnTo>
                </a:path>
              </a:pathLst>
            </a:custGeom>
            <a:ln w="25908">
              <a:solidFill>
                <a:srgbClr val="1EF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096699" y="433438"/>
            <a:ext cx="185493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114401" y="6644437"/>
            <a:ext cx="14268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10" dirty="0">
                <a:solidFill>
                  <a:srgbClr val="94B3D6"/>
                </a:solidFill>
                <a:latin typeface="Calibri"/>
                <a:cs typeface="Calibri"/>
                <a:hlinkClick r:id="rId10"/>
              </a:rPr>
              <a:t>http://mykids.ucoz.ru/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993535" y="423515"/>
            <a:ext cx="3540096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16710" algn="l"/>
              </a:tabLst>
            </a:pPr>
            <a:r>
              <a:rPr sz="2400" b="1" spc="-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sz="2400" b="1" spc="-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</a:t>
            </a:r>
            <a:r>
              <a:rPr sz="2400" b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ИЯ	</a:t>
            </a:r>
            <a:r>
              <a:rPr sz="2400" b="1" spc="-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</a:t>
            </a:r>
            <a:r>
              <a:rPr sz="2400" b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ЕРВ</a:t>
            </a:r>
            <a:r>
              <a:rPr sz="2400" b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465">
              <a:lnSpc>
                <a:spcPct val="100000"/>
              </a:lnSpc>
              <a:spcBef>
                <a:spcPts val="5"/>
              </a:spcBef>
            </a:pPr>
            <a:r>
              <a:rPr sz="2400" b="1" spc="-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1639" y="400685"/>
            <a:ext cx="3614928" cy="73761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8348" y="1341119"/>
            <a:ext cx="6336791" cy="489768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92250" y="1706376"/>
            <a:ext cx="5948985" cy="41671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5080" indent="-287020" algn="just">
              <a:lnSpc>
                <a:spcPct val="100000"/>
              </a:lnSpc>
              <a:spcBef>
                <a:spcPts val="95"/>
              </a:spcBef>
              <a:buFont typeface="Wingdings"/>
              <a:buChar char=""/>
              <a:tabLst>
                <a:tab pos="299720" algn="l"/>
              </a:tabLst>
            </a:pPr>
            <a:r>
              <a:rPr spc="-1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</a:t>
            </a:r>
            <a:r>
              <a:rPr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spc="-1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условий, </a:t>
            </a:r>
            <a:r>
              <a:rPr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обеспечивающих </a:t>
            </a:r>
            <a:r>
              <a:rPr spc="-1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</a:t>
            </a:r>
            <a:r>
              <a:rPr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формированию </a:t>
            </a:r>
            <a:r>
              <a:rPr spc="-35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здорового</a:t>
            </a:r>
            <a:r>
              <a:rPr spc="1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образа</a:t>
            </a:r>
            <a:r>
              <a:rPr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жизни,</a:t>
            </a:r>
            <a:r>
              <a:rPr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</a:t>
            </a:r>
            <a:r>
              <a:rPr spc="2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</a:t>
            </a:r>
            <a:r>
              <a:rPr spc="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режима</a:t>
            </a:r>
            <a:r>
              <a:rPr spc="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дня.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6F2F9F"/>
              </a:buClr>
              <a:buFont typeface="Wingdings"/>
              <a:buChar char=""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720" marR="485140" indent="-299720" algn="just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spc="-1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Строгое </a:t>
            </a:r>
            <a:r>
              <a:rPr spc="-1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</a:t>
            </a:r>
            <a:r>
              <a:rPr spc="-1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режима дня, построенного </a:t>
            </a:r>
            <a:r>
              <a:rPr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spc="-1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учётом </a:t>
            </a:r>
            <a:r>
              <a:rPr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суточного ритма физиологических </a:t>
            </a:r>
            <a:r>
              <a:rPr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функций, способствует </a:t>
            </a:r>
            <a:r>
              <a:rPr spc="-35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возникновению</a:t>
            </a:r>
            <a:r>
              <a:rPr spc="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pc="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spc="1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прочных</a:t>
            </a:r>
            <a:r>
              <a:rPr spc="1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условных</a:t>
            </a:r>
            <a:r>
              <a:rPr spc="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связей,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4010" algn="just">
              <a:lnSpc>
                <a:spcPct val="100000"/>
              </a:lnSpc>
            </a:pPr>
            <a:r>
              <a:rPr spc="-1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облегчающих</a:t>
            </a:r>
            <a:r>
              <a:rPr spc="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2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</a:t>
            </a:r>
            <a:r>
              <a:rPr spc="3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spc="2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2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одного</a:t>
            </a:r>
            <a:r>
              <a:rPr spc="2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 </a:t>
            </a:r>
            <a:r>
              <a:rPr spc="-1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spc="4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pc="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другому.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085" marR="5080" indent="-287020" algn="just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299720" algn="l"/>
              </a:tabLst>
            </a:pPr>
            <a:r>
              <a:rPr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Итак,</a:t>
            </a:r>
            <a:r>
              <a:rPr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</a:t>
            </a:r>
            <a:r>
              <a:rPr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</a:t>
            </a:r>
            <a:r>
              <a:rPr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дисциплинирует</a:t>
            </a:r>
            <a:r>
              <a:rPr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детей,</a:t>
            </a:r>
            <a:r>
              <a:rPr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улучшает </a:t>
            </a:r>
            <a:r>
              <a:rPr spc="-1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аппетит,</a:t>
            </a:r>
            <a:r>
              <a:rPr spc="-1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сон,</a:t>
            </a:r>
            <a:r>
              <a:rPr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повышает</a:t>
            </a:r>
            <a:r>
              <a:rPr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работоспособность,</a:t>
            </a:r>
            <a:r>
              <a:rPr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</a:t>
            </a:r>
            <a:r>
              <a:rPr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нормальному</a:t>
            </a:r>
            <a:r>
              <a:rPr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психофизическому</a:t>
            </a:r>
            <a:r>
              <a:rPr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развитию</a:t>
            </a:r>
            <a:r>
              <a:rPr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укреплению </a:t>
            </a:r>
            <a:r>
              <a:rPr spc="-5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solidFill>
                  <a:srgbClr val="6F2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4401" y="6644437"/>
            <a:ext cx="14268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10" dirty="0">
                <a:solidFill>
                  <a:srgbClr val="94B3D6"/>
                </a:solidFill>
                <a:latin typeface="Calibri"/>
                <a:cs typeface="Calibri"/>
                <a:hlinkClick r:id="rId4"/>
              </a:rPr>
              <a:t>http://mykids.ucoz.ru/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36213" y="532792"/>
            <a:ext cx="2861058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211580" algn="l"/>
              </a:tabLst>
            </a:pP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4B3D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</TotalTime>
  <Words>1012</Words>
  <Application>Microsoft Office PowerPoint</Application>
  <PresentationFormat>Экран (4:3)</PresentationFormat>
  <Paragraphs>145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Office Theme</vt:lpstr>
      <vt:lpstr>МДОУ Детский сад №2, г. Белый</vt:lpstr>
      <vt:lpstr>Слайд 2</vt:lpstr>
      <vt:lpstr>АКТУАЛЬНОСТЬ</vt:lpstr>
      <vt:lpstr>ЦЕЛЬ</vt:lpstr>
      <vt:lpstr>ЗАДАЧИ</vt:lpstr>
      <vt:lpstr>ГИПОТЕЗА</vt:lpstr>
      <vt:lpstr>Здоровьесберегающие технологии</vt:lpstr>
      <vt:lpstr>ПИРАМИДА</vt:lpstr>
      <vt:lpstr>РЕЖИМ ДНЯ</vt:lpstr>
      <vt:lpstr>Формы работы по приобщению детей к ЗОЖ</vt:lpstr>
      <vt:lpstr>Слайд 11</vt:lpstr>
      <vt:lpstr>Слайд 12</vt:lpstr>
      <vt:lpstr>Слайд 13</vt:lpstr>
      <vt:lpstr>Слайд 14</vt:lpstr>
      <vt:lpstr>Слайд 15</vt:lpstr>
      <vt:lpstr>КОРРИГИРУЮЩАЯ ГИМНАСТИКА ПОСЛЕ СНА И ЗАКАЛИВАНИЕ</vt:lpstr>
      <vt:lpstr>Питание - одно из важнейших условий  существования человека, сохранения его  здоровья и трудоспособности</vt:lpstr>
      <vt:lpstr>ПРОГУЛКИ В  ЛЮБУЮ ПОГОДУ</vt:lpstr>
      <vt:lpstr>СОБЛЮДЕНИЕ ПРАВИЛ ЛИЧНОЙ ГИГИЕНЫ</vt:lpstr>
      <vt:lpstr>СОЗДАНИЕ УСЛОВИЙ ДЛЯ  ПОЛНОЦЕННОГО СНА</vt:lpstr>
      <vt:lpstr>ЗДОРОВЬЕСБЕРЕГАЮЩИЕ  ОБРАЗОВАТЕЛЬНЫЕ ТЕХНОЛОГИИ</vt:lpstr>
      <vt:lpstr>Взаимодействие с семьей по вопросам охраны и укрепления здоровья детей</vt:lpstr>
      <vt:lpstr>ФОРМЫ ВЗАИМОДЕЙСТВИЯ С РОДИТЕЛЯМИ</vt:lpstr>
      <vt:lpstr>ЗАНЯТИЯ ФИЗКУЛЬТУРОЙ ДОМА</vt:lpstr>
      <vt:lpstr>Слайд 25</vt:lpstr>
      <vt:lpstr>Слайд 26</vt:lpstr>
      <vt:lpstr>Слайд 27</vt:lpstr>
      <vt:lpstr>РЕЗУЛЬТАТЫ РАБОТЫ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Lidia</dc:creator>
  <cp:lastModifiedBy>Шевелькова</cp:lastModifiedBy>
  <cp:revision>8</cp:revision>
  <dcterms:created xsi:type="dcterms:W3CDTF">2024-12-11T12:18:34Z</dcterms:created>
  <dcterms:modified xsi:type="dcterms:W3CDTF">2024-12-13T11:27:54Z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2024-02-08T00:00:00Z</vt:filetime>
  </property>
  <property fmtid="{D5CDD505-2E9C-101B-9397-08002B2CF9AE}" pid="3" name="LastSaved">
    <vt:filetime>2024-12-11T00:00:00Z</vt:filetime>
  </property>
</Properties>
</file>