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94" r:id="rId4"/>
    <p:sldId id="267" r:id="rId5"/>
    <p:sldId id="268" r:id="rId6"/>
    <p:sldId id="269" r:id="rId7"/>
    <p:sldId id="287" r:id="rId8"/>
    <p:sldId id="311" r:id="rId9"/>
    <p:sldId id="281" r:id="rId10"/>
    <p:sldId id="270" r:id="rId11"/>
    <p:sldId id="297" r:id="rId12"/>
    <p:sldId id="307" r:id="rId13"/>
    <p:sldId id="295" r:id="rId14"/>
    <p:sldId id="289" r:id="rId15"/>
    <p:sldId id="288" r:id="rId16"/>
    <p:sldId id="290" r:id="rId17"/>
    <p:sldId id="286" r:id="rId18"/>
    <p:sldId id="279" r:id="rId19"/>
    <p:sldId id="271" r:id="rId20"/>
    <p:sldId id="285" r:id="rId21"/>
    <p:sldId id="284" r:id="rId22"/>
    <p:sldId id="265" r:id="rId23"/>
    <p:sldId id="296" r:id="rId24"/>
    <p:sldId id="277" r:id="rId25"/>
    <p:sldId id="298" r:id="rId26"/>
    <p:sldId id="299" r:id="rId27"/>
    <p:sldId id="303" r:id="rId28"/>
    <p:sldId id="300" r:id="rId29"/>
    <p:sldId id="301" r:id="rId30"/>
    <p:sldId id="302" r:id="rId31"/>
    <p:sldId id="272" r:id="rId32"/>
    <p:sldId id="308" r:id="rId33"/>
    <p:sldId id="304" r:id="rId34"/>
    <p:sldId id="273" r:id="rId35"/>
    <p:sldId id="309" r:id="rId36"/>
    <p:sldId id="31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6CACC1F-BB02-476A-83FC-5662A957D3DA}">
          <p14:sldIdLst>
            <p14:sldId id="256"/>
            <p14:sldId id="283"/>
            <p14:sldId id="294"/>
            <p14:sldId id="267"/>
            <p14:sldId id="268"/>
            <p14:sldId id="269"/>
            <p14:sldId id="287"/>
            <p14:sldId id="311"/>
            <p14:sldId id="281"/>
            <p14:sldId id="270"/>
          </p14:sldIdLst>
        </p14:section>
        <p14:section name="Раздел без заголовка" id="{67B8D7AD-1CF5-4647-82E5-5DA3C3D54825}">
          <p14:sldIdLst>
            <p14:sldId id="297"/>
            <p14:sldId id="307"/>
            <p14:sldId id="295"/>
            <p14:sldId id="289"/>
            <p14:sldId id="288"/>
            <p14:sldId id="290"/>
            <p14:sldId id="286"/>
            <p14:sldId id="279"/>
            <p14:sldId id="271"/>
            <p14:sldId id="285"/>
            <p14:sldId id="284"/>
            <p14:sldId id="265"/>
            <p14:sldId id="296"/>
            <p14:sldId id="277"/>
            <p14:sldId id="298"/>
            <p14:sldId id="299"/>
            <p14:sldId id="303"/>
            <p14:sldId id="300"/>
            <p14:sldId id="301"/>
            <p14:sldId id="302"/>
            <p14:sldId id="272"/>
            <p14:sldId id="308"/>
            <p14:sldId id="304"/>
            <p14:sldId id="273"/>
            <p14:sldId id="309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92" autoAdjust="0"/>
  </p:normalViewPr>
  <p:slideViewPr>
    <p:cSldViewPr>
      <p:cViewPr varScale="1">
        <p:scale>
          <a:sx n="74" d="100"/>
          <a:sy n="74" d="100"/>
        </p:scale>
        <p:origin x="171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558608" cy="23042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Отчет о </a:t>
            </a:r>
            <a:r>
              <a:rPr lang="ru-RU" b="1">
                <a:solidFill>
                  <a:srgbClr val="7030A0"/>
                </a:solidFill>
              </a:rPr>
              <a:t>реализации проект </a:t>
            </a:r>
            <a:r>
              <a:rPr lang="ru-RU" b="1" dirty="0">
                <a:solidFill>
                  <a:srgbClr val="7030A0"/>
                </a:solidFill>
              </a:rPr>
              <a:t>в подготовительной группе: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« Мы за здоровый образ жизни»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Подготовили воспитатели: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Персидская С.В.</a:t>
            </a:r>
          </a:p>
          <a:p>
            <a:r>
              <a:rPr lang="ru-RU" b="1" i="1" dirty="0" err="1">
                <a:solidFill>
                  <a:srgbClr val="FF0000"/>
                </a:solidFill>
              </a:rPr>
              <a:t>Голубцова</a:t>
            </a:r>
            <a:r>
              <a:rPr lang="ru-RU" b="1" i="1" dirty="0">
                <a:solidFill>
                  <a:srgbClr val="FF0000"/>
                </a:solidFill>
              </a:rPr>
              <a:t> Ю.Н.</a:t>
            </a:r>
          </a:p>
        </p:txBody>
      </p:sp>
    </p:spTree>
    <p:extLst>
      <p:ext uri="{BB962C8B-B14F-4D97-AF65-F5344CB8AC3E}">
        <p14:creationId xmlns:p14="http://schemas.microsoft.com/office/powerpoint/2010/main" val="154660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52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19CFA1-E606-46EA-8966-94E50136A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643050"/>
            <a:ext cx="2786050" cy="44291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B444F4-21A4-4775-8836-391067F49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8" y="1571612"/>
            <a:ext cx="2428892" cy="450059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Игры в физкультурном уголке.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39a5fe7c-c485-40f9-8407-78110597e17d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3248553">
            <a:off x="3321626" y="3850801"/>
            <a:ext cx="1607355" cy="2143140"/>
          </a:xfrm>
          <a:prstGeom prst="roundRect">
            <a:avLst/>
          </a:prstGeom>
          <a:ln w="76200">
            <a:solidFill>
              <a:srgbClr val="7030A0"/>
            </a:solidFill>
            <a:prstDash val="solid"/>
          </a:ln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 flipV="1">
            <a:off x="4645025" y="2174874"/>
            <a:ext cx="4041775" cy="253993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13" name="Содержимое 12" descr="1670a539-b843-4c87-9867-70d344adc8a2.jpg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3000364" y="1643050"/>
            <a:ext cx="3429024" cy="2357453"/>
          </a:xfrm>
        </p:spPr>
      </p:pic>
      <p:pic>
        <p:nvPicPr>
          <p:cNvPr id="14" name="Рисунок 13" descr="e07fb56a-b1ce-43fa-92dc-d208f707280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429478">
            <a:off x="4744128" y="5098477"/>
            <a:ext cx="2027651" cy="1487545"/>
          </a:xfrm>
          <a:prstGeom prst="round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85321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Челлендж</a:t>
            </a:r>
            <a:r>
              <a:rPr lang="ru-RU" sz="3600" b="1" dirty="0">
                <a:solidFill>
                  <a:srgbClr val="7030A0"/>
                </a:solidFill>
              </a:rPr>
              <a:t> выходного дня «Мы уже сделали зарядку! А вы?»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173aad7f-0372-4d7f-b960-c6eb0e4fbbf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571612"/>
            <a:ext cx="3000364" cy="4714908"/>
          </a:xfrm>
          <a:prstGeom prst="rect">
            <a:avLst/>
          </a:prstGeom>
        </p:spPr>
      </p:pic>
      <p:pic>
        <p:nvPicPr>
          <p:cNvPr id="14" name="Содержимое 13" descr="210cddb4-89d0-46b2-94e0-61e330d6fa0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1500174"/>
            <a:ext cx="2714612" cy="4714908"/>
          </a:xfrm>
        </p:spPr>
      </p:pic>
      <p:pic>
        <p:nvPicPr>
          <p:cNvPr id="13" name="Содержимое 12" descr="0c3f5589-34db-4d2f-8b6e-2817028eb850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2857488" y="1785926"/>
            <a:ext cx="3214710" cy="4143404"/>
          </a:xfrm>
        </p:spPr>
      </p:pic>
    </p:spTree>
    <p:extLst>
      <p:ext uri="{BB962C8B-B14F-4D97-AF65-F5344CB8AC3E}">
        <p14:creationId xmlns:p14="http://schemas.microsoft.com/office/powerpoint/2010/main" val="22643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Челлендж</a:t>
            </a:r>
            <a:r>
              <a:rPr lang="ru-RU" sz="3600" b="1" dirty="0">
                <a:solidFill>
                  <a:srgbClr val="7030A0"/>
                </a:solidFill>
              </a:rPr>
              <a:t> выходного дня.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391ff309-a389-4cc2-a216-f01350cd49a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5" y="1571612"/>
            <a:ext cx="3615231" cy="4500594"/>
          </a:xfrm>
        </p:spPr>
      </p:pic>
      <p:pic>
        <p:nvPicPr>
          <p:cNvPr id="11" name="Содержимое 10" descr="6faa4e87-e95c-47c2-a7eb-27c7a5dc920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14876" y="1500174"/>
            <a:ext cx="3469492" cy="4625989"/>
          </a:xfrm>
        </p:spPr>
      </p:pic>
    </p:spTree>
    <p:extLst>
      <p:ext uri="{BB962C8B-B14F-4D97-AF65-F5344CB8AC3E}">
        <p14:creationId xmlns:p14="http://schemas.microsoft.com/office/powerpoint/2010/main" val="22643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Опыт семейного воспитания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«Спорт в нашей жизни».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Юлия Сергеевна  Королькова (мама  Софии)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400552" cy="395128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Закаливание организма</a:t>
            </a:r>
            <a:r>
              <a:rPr lang="ru-RU" dirty="0"/>
              <a:t>. Регулярные занятия плаванием повышают стойкость против температурных колебаний и невосприимчивость к простудным заболеваниям. </a:t>
            </a:r>
          </a:p>
          <a:p>
            <a:r>
              <a:rPr lang="ru-RU" b="1" dirty="0"/>
              <a:t>Укрепление нервной системы</a:t>
            </a:r>
            <a:r>
              <a:rPr lang="ru-RU" dirty="0"/>
              <a:t>. Температура воды и однообразные циклические движения оказывают успокаивающее воздействие на нервную систему, делают ребёнка более спокойным, обеспечивают крепкий сон. </a:t>
            </a:r>
          </a:p>
          <a:p>
            <a:r>
              <a:rPr lang="ru-RU" b="1" dirty="0"/>
              <a:t>Развитие волевых качеств</a:t>
            </a:r>
            <a:r>
              <a:rPr lang="ru-RU" dirty="0"/>
              <a:t>.  Занятия плаванием развивают целеустремлённость, настойчивость, самообладание, решительность, смелость, дисциплинированность, умение действовать в коллективе, проявлять самостоятельность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Польза занятий плаванием.</a:t>
            </a:r>
          </a:p>
        </p:txBody>
      </p:sp>
      <p:pic>
        <p:nvPicPr>
          <p:cNvPr id="11" name="Содержимое 10" descr="2e8ea336-0c68-4d7c-8e23-84b7daf92bd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Опыт воспитания привычки к здоровому образу жизни в семье.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>
                <a:solidFill>
                  <a:srgbClr val="0070C0"/>
                </a:solidFill>
              </a:rPr>
              <a:t>Крамор</a:t>
            </a:r>
            <a:r>
              <a:rPr lang="ru-RU" dirty="0">
                <a:solidFill>
                  <a:srgbClr val="0070C0"/>
                </a:solidFill>
              </a:rPr>
              <a:t> Мария Ивановна                    ( мама Арины)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Арина вместе с папой любит заниматься спортом! Играют в разные спортивные игры, особенно нравится играть с мячом. Эта игра требует быстрой реакции и меткости. У кого больше очков, тот получает приз! 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78834eb7-4334-4c9e-8696-2a8ba0e2440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Опыт воспитания привычки к здоровому образу жизни в семье.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8005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Резникова Альфия Васильевна</a:t>
            </a:r>
          </a:p>
          <a:p>
            <a:r>
              <a:rPr lang="ru-RU" sz="2000" dirty="0">
                <a:solidFill>
                  <a:srgbClr val="0070C0"/>
                </a:solidFill>
              </a:rPr>
              <a:t>( мама Дениса)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1915169"/>
            <a:ext cx="4040188" cy="4210994"/>
          </a:xfrm>
        </p:spPr>
        <p:txBody>
          <a:bodyPr>
            <a:normAutofit/>
          </a:bodyPr>
          <a:lstStyle/>
          <a:p>
            <a:r>
              <a:rPr lang="ru-RU" sz="2000" dirty="0"/>
              <a:t>Спорт полезен для здоровья! Когда есть свободное время, мы с сыновьями включаем весёлую музыку и занимаемся спортом. Делаем различные упражнения. Я кручу велотренажёр, дети поднимают гантели, бьют грушу. Глядя на папу, пытаются отжиматься. Это даёт заряд бодрости и улучшает настроение!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" name="Содержимое 9" descr="673da209-23fa-4bac-8e57-7d3686f286f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54588" y="1417638"/>
            <a:ext cx="3610744" cy="4008115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Опыт воспитания привычки к здоровому образу жизни в семье.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Шоферова</a:t>
            </a:r>
            <a:r>
              <a:rPr lang="ru-RU" dirty="0"/>
              <a:t> Ольга Михайловна  ( мама Тимофея)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Тима очень любит заниматься спортом со своей семьёй. Например, летом вместе со старшими братьями катается на велосипедах и играет в подвижные игры на свежем воздухе. Зимой катается на лыжах. А ещё папа учит Тимофея отжиматься. Спорт укрепляет здоровье, делает сильным, ловким и здоровым!</a:t>
            </a:r>
          </a:p>
          <a:p>
            <a:r>
              <a:rPr lang="ru-RU" dirty="0"/>
              <a:t>Для здоровья важен спорт,</a:t>
            </a:r>
          </a:p>
          <a:p>
            <a:r>
              <a:rPr lang="ru-RU" dirty="0"/>
              <a:t>Чтоб болезням дать отпор.</a:t>
            </a:r>
          </a:p>
          <a:p>
            <a:r>
              <a:rPr lang="ru-RU" dirty="0"/>
              <a:t>Нужно спортом заниматься,</a:t>
            </a:r>
          </a:p>
          <a:p>
            <a:r>
              <a:rPr lang="ru-RU" dirty="0"/>
              <a:t>И здоровым оставаться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b3dd1d94-dd64-4b98-9350-3cbb23aed97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Беседа о пользе физкультуры и разного вида гимнастик .</a:t>
            </a:r>
          </a:p>
        </p:txBody>
      </p:sp>
      <p:pic>
        <p:nvPicPr>
          <p:cNvPr id="14" name="Содержимое 13" descr="368d3cfd-4ffd-4edc-93e2-d3d0a316220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48" y="1857365"/>
            <a:ext cx="3357585" cy="3857652"/>
          </a:xfrm>
        </p:spPr>
      </p:pic>
      <p:pic>
        <p:nvPicPr>
          <p:cNvPr id="15" name="Содержимое 14" descr="8c5643b0-b47d-44c5-9814-a2ae897a473e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929190" y="1857364"/>
            <a:ext cx="3429024" cy="3857652"/>
          </a:xfrm>
        </p:spPr>
      </p:pic>
    </p:spTree>
    <p:extLst>
      <p:ext uri="{BB962C8B-B14F-4D97-AF65-F5344CB8AC3E}">
        <p14:creationId xmlns:p14="http://schemas.microsoft.com/office/powerpoint/2010/main" val="36763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Обновление спортивного уголка</a:t>
            </a:r>
            <a:r>
              <a:rPr lang="ru-RU" dirty="0"/>
              <a:t>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 descr="6ddf6927-5153-4e9b-b8a6-73de9144f0a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1" y="1500174"/>
            <a:ext cx="3929091" cy="2357454"/>
          </a:xfrm>
          <a:prstGeom prst="rect">
            <a:avLst/>
          </a:prstGeom>
        </p:spPr>
      </p:pic>
      <p:pic>
        <p:nvPicPr>
          <p:cNvPr id="14" name="Рисунок 13" descr="d87972b1-d2b9-49ad-b6f8-4355c2185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3929090" cy="2714619"/>
          </a:xfrm>
          <a:prstGeom prst="rect">
            <a:avLst/>
          </a:prstGeom>
        </p:spPr>
      </p:pic>
      <p:pic>
        <p:nvPicPr>
          <p:cNvPr id="16" name="Содержимое 15" descr="dbe08687-8a23-48d5-b6e6-070d243b2c0b.jp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3438" y="4000504"/>
            <a:ext cx="3214710" cy="2571768"/>
          </a:xfrm>
        </p:spPr>
      </p:pic>
      <p:pic>
        <p:nvPicPr>
          <p:cNvPr id="15" name="Содержимое 14" descr="041f587f-7b2f-4342-acfb-3472a268641f.jpg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643439" y="1500175"/>
            <a:ext cx="3214710" cy="2411032"/>
          </a:xfrm>
        </p:spPr>
      </p:pic>
    </p:spTree>
    <p:extLst>
      <p:ext uri="{BB962C8B-B14F-4D97-AF65-F5344CB8AC3E}">
        <p14:creationId xmlns:p14="http://schemas.microsoft.com/office/powerpoint/2010/main" val="5662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093C87-A27C-4903-9F4A-832D6E9F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571612"/>
            <a:ext cx="3607566" cy="47863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81DEC6-D5AD-4CF1-8B86-B3E709068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500174"/>
            <a:ext cx="3199195" cy="485778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Спортивные игры на свежем воздухе.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498875" cy="34687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Беседа </a:t>
            </a:r>
            <a:r>
              <a:rPr lang="ru-RU" sz="2800" dirty="0">
                <a:solidFill>
                  <a:srgbClr val="7030A0"/>
                </a:solidFill>
              </a:rPr>
              <a:t>«Я и мое тело».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Беседа.</a:t>
            </a:r>
          </a:p>
        </p:txBody>
      </p:sp>
      <p:pic>
        <p:nvPicPr>
          <p:cNvPr id="12" name="Содержимое 11" descr="28d1a98f-fff7-4eb6-96a7-f6058c875c9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2844" y="2714620"/>
            <a:ext cx="4040188" cy="3030141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Практическое задание.</a:t>
            </a:r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1563e350-bbfd-44f6-a302-c50f40f0e1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786058"/>
            <a:ext cx="3905277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Спортивный досуг                                     «Мы за здоровый образ жизни».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c113b9b8-3a13-446e-a92b-28dc28d4512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86050" y="2500306"/>
            <a:ext cx="3000396" cy="3071834"/>
          </a:xfrm>
          <a:prstGeom prst="roundRect">
            <a:avLst/>
          </a:prstGeom>
          <a:ln>
            <a:solidFill>
              <a:srgbClr val="7030A0"/>
            </a:solidFill>
          </a:ln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13" descr="51e44d71-ad45-40bb-a72f-e768cee604c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000760" y="1500174"/>
            <a:ext cx="3143240" cy="2602703"/>
          </a:xfrm>
        </p:spPr>
      </p:pic>
      <p:pic>
        <p:nvPicPr>
          <p:cNvPr id="15" name="Рисунок 14" descr="56a4bd5d-2ec6-4e32-a353-e285460f9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21951"/>
            <a:ext cx="2643174" cy="2536049"/>
          </a:xfrm>
          <a:prstGeom prst="rect">
            <a:avLst/>
          </a:prstGeom>
        </p:spPr>
      </p:pic>
      <p:pic>
        <p:nvPicPr>
          <p:cNvPr id="16" name="Рисунок 15" descr="555c94f4-ef8c-4a59-a8d9-5a4df348d7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4214794"/>
            <a:ext cx="3214678" cy="2643206"/>
          </a:xfrm>
          <a:prstGeom prst="rect">
            <a:avLst/>
          </a:prstGeom>
        </p:spPr>
      </p:pic>
      <p:pic>
        <p:nvPicPr>
          <p:cNvPr id="17" name="Рисунок 16" descr="429b7653-91ad-48c5-942c-abf4b19c21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500174"/>
            <a:ext cx="2643174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Продуктивная деятельность детей выставка рисунков                                 «Мы спортсменами растем».</a:t>
            </a: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      </a:t>
            </a:r>
          </a:p>
        </p:txBody>
      </p:sp>
      <p:pic>
        <p:nvPicPr>
          <p:cNvPr id="12" name="Содержимое 11" descr="80f55348-3dca-4e87-bd5b-930cabe553af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-133380" y="2847968"/>
            <a:ext cx="2928938" cy="2090738"/>
          </a:xfrm>
        </p:spPr>
      </p:pic>
      <p:pic>
        <p:nvPicPr>
          <p:cNvPr id="13" name="Содержимое 12" descr="77b4dde6-d274-429c-9bea-8512e2c7ebd3.jpg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4857752" y="2357430"/>
            <a:ext cx="4041775" cy="3030538"/>
          </a:xfrm>
        </p:spPr>
      </p:pic>
      <p:pic>
        <p:nvPicPr>
          <p:cNvPr id="14" name="Рисунок 13" descr="82531876-4e0b-4529-a979-bd09a28804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162391" y="2909651"/>
            <a:ext cx="2890391" cy="19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84570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6AAD8-4CB1-4985-A6C3-7DE13ACBF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825556"/>
            <a:ext cx="7380906" cy="477609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      </a:t>
            </a:r>
            <a:r>
              <a:rPr lang="ru-RU" sz="3200" b="1" dirty="0">
                <a:solidFill>
                  <a:srgbClr val="7030A0"/>
                </a:solidFill>
              </a:rPr>
              <a:t>Лепка  «Любимый вид спорта».</a:t>
            </a:r>
          </a:p>
        </p:txBody>
      </p:sp>
    </p:spTree>
    <p:extLst>
      <p:ext uri="{BB962C8B-B14F-4D97-AF65-F5344CB8AC3E}">
        <p14:creationId xmlns:p14="http://schemas.microsoft.com/office/powerpoint/2010/main" val="1086984570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Прогулка-поход.</a:t>
            </a:r>
          </a:p>
        </p:txBody>
      </p:sp>
      <p:pic>
        <p:nvPicPr>
          <p:cNvPr id="10" name="Содержимое 9" descr="ed9179a4-183d-4d75-88d8-69c002e2f612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857752" y="1214423"/>
            <a:ext cx="4041775" cy="2928958"/>
          </a:xfrm>
        </p:spPr>
      </p:pic>
      <p:pic>
        <p:nvPicPr>
          <p:cNvPr id="11" name="Рисунок 10" descr="f70eca46-1150-4fcc-a10a-ff5603c89e2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214818"/>
            <a:ext cx="1857388" cy="2476518"/>
          </a:xfrm>
          <a:prstGeom prst="rect">
            <a:avLst/>
          </a:prstGeom>
        </p:spPr>
      </p:pic>
      <p:pic>
        <p:nvPicPr>
          <p:cNvPr id="12" name="Рисунок 11" descr="a789ca0e-587d-4f41-96e5-b9dbbeed4b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5" y="4191006"/>
            <a:ext cx="1857387" cy="2476516"/>
          </a:xfrm>
          <a:prstGeom prst="rect">
            <a:avLst/>
          </a:prstGeom>
        </p:spPr>
      </p:pic>
      <p:pic>
        <p:nvPicPr>
          <p:cNvPr id="13" name="Рисунок 12" descr="5a7b0cb7-f810-464e-8c2f-9d0c9cff4fb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4500570"/>
            <a:ext cx="2667019" cy="2000264"/>
          </a:xfrm>
          <a:prstGeom prst="rect">
            <a:avLst/>
          </a:prstGeom>
        </p:spPr>
      </p:pic>
      <p:pic>
        <p:nvPicPr>
          <p:cNvPr id="15" name="Содержимое 14" descr="84d26a7e-0cdc-4579-ad96-d4b4554cb964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57158" y="1285860"/>
            <a:ext cx="4214842" cy="2875380"/>
          </a:xfrm>
        </p:spPr>
      </p:pic>
    </p:spTree>
    <p:extLst>
      <p:ext uri="{BB962C8B-B14F-4D97-AF65-F5344CB8AC3E}">
        <p14:creationId xmlns:p14="http://schemas.microsoft.com/office/powerpoint/2010/main" val="22643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1344D8-CF95-49E6-A217-9A29233EF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3977680"/>
            <a:ext cx="2357454" cy="2880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150A0A-AE6E-4879-B9E1-7ACF81069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86" y="1071546"/>
            <a:ext cx="2243214" cy="30963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B2D32A-D9C7-4BFA-9B7C-F8E4490E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3905672"/>
            <a:ext cx="2245988" cy="2952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B8701D-3CB0-4BD5-81CE-8E48D8B0D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922720"/>
            <a:ext cx="2357454" cy="293528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86436" cy="1143000"/>
          </a:xfrm>
        </p:spPr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</a:rPr>
              <a:t>Буклеты для родителей</a:t>
            </a:r>
            <a:r>
              <a:rPr lang="ru-RU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>
            <a:extLst>
              <a:ext uri="{FF2B5EF4-FFF2-40B4-BE49-F238E27FC236}">
                <a16:creationId xmlns:a16="http://schemas.microsoft.com/office/drawing/2014/main" id="{01FCE984-3172-4A8D-B6E2-FFCDA879FB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142984"/>
            <a:ext cx="2214578" cy="2952771"/>
          </a:xfrm>
          <a:prstGeom prst="rect">
            <a:avLst/>
          </a:prstGeom>
        </p:spPr>
      </p:pic>
      <p:pic>
        <p:nvPicPr>
          <p:cNvPr id="16" name="Содержимое 15">
            <a:extLst>
              <a:ext uri="{FF2B5EF4-FFF2-40B4-BE49-F238E27FC236}">
                <a16:creationId xmlns:a16="http://schemas.microsoft.com/office/drawing/2014/main" id="{26004AD9-B64D-41F1-8951-E4E65FC596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1071547"/>
            <a:ext cx="2250297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Пижамная </a:t>
            </a:r>
            <a:r>
              <a:rPr lang="ru-RU" sz="3600" b="1" dirty="0" err="1">
                <a:solidFill>
                  <a:srgbClr val="0070C0"/>
                </a:solidFill>
              </a:rPr>
              <a:t>спа-вечеринка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85861"/>
            <a:ext cx="4040188" cy="71438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Дефиле в пижаме.</a:t>
            </a:r>
          </a:p>
        </p:txBody>
      </p:sp>
      <p:pic>
        <p:nvPicPr>
          <p:cNvPr id="12" name="Содержимое 11" descr="a187fa5c-7623-455e-a7de-d182207730e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36565"/>
          </a:xfrm>
        </p:spPr>
        <p:txBody>
          <a:bodyPr>
            <a:normAutofit fontScale="25000" lnSpcReduction="20000"/>
          </a:bodyPr>
          <a:lstStyle/>
          <a:p>
            <a:endParaRPr lang="ru-RU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Дефиле в пижаме.</a:t>
            </a:r>
          </a:p>
          <a:p>
            <a:endParaRPr lang="ru-RU" dirty="0"/>
          </a:p>
        </p:txBody>
      </p:sp>
      <p:pic>
        <p:nvPicPr>
          <p:cNvPr id="13" name="Содержимое 12" descr="3b226c33-03f9-4f25-b375-528c3c0fddb5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Пижамная </a:t>
            </a:r>
            <a:r>
              <a:rPr lang="ru-RU" sz="3600" b="1" dirty="0" err="1">
                <a:solidFill>
                  <a:srgbClr val="0070C0"/>
                </a:solidFill>
              </a:rPr>
              <a:t>спа-вечеринка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                     Танец с подушками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7" name="Рисунок 16" descr="d4a783dc-5ef0-4b92-9b61-858a850a6b9a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14480" y="2214554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Пижамная </a:t>
            </a:r>
            <a:r>
              <a:rPr lang="ru-RU" sz="3600" b="1" dirty="0" err="1">
                <a:solidFill>
                  <a:srgbClr val="0070C0"/>
                </a:solidFill>
              </a:rPr>
              <a:t>спа-вечеринка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Массаж другу.</a:t>
            </a:r>
          </a:p>
        </p:txBody>
      </p:sp>
      <p:sp>
        <p:nvSpPr>
          <p:cNvPr id="8" name="Текс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                     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«</a:t>
            </a:r>
            <a:r>
              <a:rPr lang="ru-RU" dirty="0" err="1">
                <a:solidFill>
                  <a:srgbClr val="7030A0"/>
                </a:solidFill>
              </a:rPr>
              <a:t>Щекотунчики</a:t>
            </a:r>
            <a:r>
              <a:rPr lang="ru-RU" dirty="0">
                <a:solidFill>
                  <a:srgbClr val="7030A0"/>
                </a:solidFill>
              </a:rPr>
              <a:t>».</a:t>
            </a:r>
          </a:p>
        </p:txBody>
      </p:sp>
      <p:sp>
        <p:nvSpPr>
          <p:cNvPr id="10" name="Текст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8" name="Рисунок 17" descr="e8333c06-569c-45b1-a318-7788ff8889c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3116"/>
            <a:ext cx="3321849" cy="4429132"/>
          </a:xfrm>
          <a:prstGeom prst="rect">
            <a:avLst/>
          </a:prstGeom>
        </p:spPr>
      </p:pic>
      <p:pic>
        <p:nvPicPr>
          <p:cNvPr id="19" name="Рисунок 18" descr="b33e0cc1-2267-4eef-b5d1-dbbc0a069f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143116"/>
            <a:ext cx="3429006" cy="45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Пижамная </a:t>
            </a:r>
            <a:r>
              <a:rPr lang="ru-RU" sz="3600" b="1" dirty="0" err="1">
                <a:solidFill>
                  <a:srgbClr val="0070C0"/>
                </a:solidFill>
              </a:rPr>
              <a:t>спа-вечеринка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85861"/>
            <a:ext cx="4040188" cy="71438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Дефиле в пижаме.</a:t>
            </a:r>
          </a:p>
        </p:txBody>
      </p:sp>
      <p:pic>
        <p:nvPicPr>
          <p:cNvPr id="12" name="Содержимое 11" descr="a187fa5c-7623-455e-a7de-d182207730e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00100" y="2214554"/>
            <a:ext cx="2963466" cy="3951288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36565"/>
          </a:xfrm>
        </p:spPr>
        <p:txBody>
          <a:bodyPr>
            <a:normAutofit fontScale="25000" lnSpcReduction="20000"/>
          </a:bodyPr>
          <a:lstStyle/>
          <a:p>
            <a:endParaRPr lang="ru-RU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Дефиле в пижаме.</a:t>
            </a:r>
          </a:p>
          <a:p>
            <a:endParaRPr lang="ru-RU" dirty="0"/>
          </a:p>
        </p:txBody>
      </p:sp>
      <p:pic>
        <p:nvPicPr>
          <p:cNvPr id="13" name="Содержимое 12" descr="3b226c33-03f9-4f25-b375-528c3c0fddb5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Пижамная </a:t>
            </a:r>
            <a:r>
              <a:rPr lang="ru-RU" sz="3600" b="1" dirty="0" err="1">
                <a:solidFill>
                  <a:srgbClr val="0070C0"/>
                </a:solidFill>
              </a:rPr>
              <a:t>спа-вечеринка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 err="1">
                <a:solidFill>
                  <a:srgbClr val="7030A0"/>
                </a:solidFill>
              </a:rPr>
              <a:t>Спа-процедуры</a:t>
            </a:r>
            <a:r>
              <a:rPr lang="ru-RU" sz="9600" dirty="0">
                <a:solidFill>
                  <a:srgbClr val="7030A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4" name="Содержимое 13" descr="7fac0f43-a841-41d4-9232-ec79825edc6f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Сонные прятки.</a:t>
            </a:r>
          </a:p>
        </p:txBody>
      </p:sp>
      <p:pic>
        <p:nvPicPr>
          <p:cNvPr id="15" name="Содержимое 14" descr="a736ef37-0015-4683-97b0-4f2c155a8857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Беседа с детьми о важности сохранения и укрепления здоровья 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           Беседа.</a:t>
            </a:r>
          </a:p>
        </p:txBody>
      </p:sp>
      <p:pic>
        <p:nvPicPr>
          <p:cNvPr id="18" name="Содержимое 17" descr="56eb61e2-bc7a-4fec-99d5-ff4856515ba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348" y="2285992"/>
            <a:ext cx="3643338" cy="4071966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Закрепление материала.</a:t>
            </a:r>
          </a:p>
        </p:txBody>
      </p:sp>
      <p:pic>
        <p:nvPicPr>
          <p:cNvPr id="19" name="Содержимое 18" descr="937eee0c-4528-45fe-8348-d9141cd9991d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929190" y="2285992"/>
            <a:ext cx="3714775" cy="4022726"/>
          </a:xfrm>
        </p:spPr>
      </p:pic>
    </p:spTree>
    <p:extLst>
      <p:ext uri="{BB962C8B-B14F-4D97-AF65-F5344CB8AC3E}">
        <p14:creationId xmlns:p14="http://schemas.microsoft.com/office/powerpoint/2010/main" val="33902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Пижамная </a:t>
            </a:r>
            <a:r>
              <a:rPr lang="ru-RU" sz="3600" b="1" dirty="0" err="1">
                <a:solidFill>
                  <a:srgbClr val="0070C0"/>
                </a:solidFill>
              </a:rPr>
              <a:t>спа-вечеринка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Ванночки для рук.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>
                <a:solidFill>
                  <a:srgbClr val="7030A0"/>
                </a:solidFill>
              </a:rPr>
              <a:t>Фитобар</a:t>
            </a:r>
            <a:r>
              <a:rPr lang="ru-RU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3" name="Содержимое 12" descr="43737dd8-c08f-4722-a50e-3358e63ecb7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2143116"/>
            <a:ext cx="3143272" cy="3951288"/>
          </a:xfrm>
        </p:spPr>
      </p:pic>
      <p:pic>
        <p:nvPicPr>
          <p:cNvPr id="17" name="Содержимое 16" descr="0fca779e-5de6-41d8-b0f2-6b1e65ab4621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71472" y="2214554"/>
            <a:ext cx="2963466" cy="3951288"/>
          </a:xfrm>
        </p:spPr>
      </p:pic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>
          <a:xfrm>
            <a:off x="7858147" y="2174874"/>
            <a:ext cx="71439" cy="40402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>
          <a:xfrm>
            <a:off x="5572132" y="2174875"/>
            <a:ext cx="1785950" cy="282576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" y="116632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Мастер –класс «Чистые зубки».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2" name="Содержимое 11" descr="7c46d07f-3e1d-438c-8003-624d864312d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  <p:pic>
        <p:nvPicPr>
          <p:cNvPr id="11" name="Содержимое 10" descr="2e826a24-3cf3-451d-b518-b91f9c6aeaa6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37762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" y="116632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Книга рецептов «полезные десерты.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5B40E5-5616-4F2B-B6AB-BB36FBC010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2349"/>
            <a:ext cx="7859216" cy="4540273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11A8E96-9B36-4E6F-AC7B-7FD6CD800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74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" y="116632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6167B-DB26-4BF9-B524-740F50D8A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596" y="2174875"/>
            <a:ext cx="4032448" cy="39191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43F5ED-0FC2-42DA-83CF-E2084DD3B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89722" y="1939709"/>
            <a:ext cx="3736557" cy="457199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Пополнение методической копилки.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Наглядный материал для детей.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9683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Подборка материала для родителей.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75432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274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846435"/>
            <a:ext cx="6552728" cy="518457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Художественная литература для родителей.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54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FF0000"/>
                </a:solidFill>
              </a:rPr>
              <a:t>Стенгазета для родителей.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032562-5FB3-4B41-B589-95219902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23" y="1136977"/>
            <a:ext cx="3539754" cy="4817182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0671DBC2-D697-44F3-AFF9-EBCD0E94C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587"/>
            <a:ext cx="5003147" cy="4525963"/>
          </a:xfrm>
        </p:spPr>
      </p:pic>
    </p:spTree>
    <p:extLst>
      <p:ext uri="{BB962C8B-B14F-4D97-AF65-F5344CB8AC3E}">
        <p14:creationId xmlns:p14="http://schemas.microsoft.com/office/powerpoint/2010/main" val="238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endParaRPr lang="ru-RU" sz="3600" i="1" dirty="0">
              <a:solidFill>
                <a:srgbClr val="7030A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5B77FF2-AD5C-479E-A6D3-FC15BFD67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22"/>
            <a:ext cx="6336704" cy="4525963"/>
          </a:xfrm>
        </p:spPr>
      </p:pic>
    </p:spTree>
    <p:extLst>
      <p:ext uri="{BB962C8B-B14F-4D97-AF65-F5344CB8AC3E}">
        <p14:creationId xmlns:p14="http://schemas.microsoft.com/office/powerpoint/2010/main" val="246952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FF41AC-521F-43AC-BB0F-CA15BB5AE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214554"/>
            <a:ext cx="3643338" cy="39290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4C849B-6011-4CE5-9AAA-382BD2182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2214553"/>
            <a:ext cx="3786214" cy="392909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Гимнастика после сна.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757478" cy="39005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495700" cy="418625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1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7C6248-74F7-494A-A2AA-E3E4C58BE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285992"/>
            <a:ext cx="2928958" cy="41781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C5F53E-F184-4422-8A9B-275D45C23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2071678"/>
            <a:ext cx="3212652" cy="442915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Дорожка здоровья</a:t>
            </a:r>
            <a:r>
              <a:rPr lang="ru-RU" sz="36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cb008d7d-8623-4323-a068-0635e0dbe2f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3589029">
            <a:off x="4099617" y="1711355"/>
            <a:ext cx="1285884" cy="1960713"/>
          </a:xfrm>
          <a:prstGeom prst="round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13" descr="2c6425d3-b5cf-49d2-bd2d-8a9b67dd6088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 rot="3594121">
            <a:off x="4060257" y="3648535"/>
            <a:ext cx="1486417" cy="1985493"/>
          </a:xfrm>
          <a:prstGeom prst="round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761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C8D1A-8443-4AAF-B8E5-2B3769753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8" y="1868152"/>
            <a:ext cx="4286280" cy="3903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335B03-7D1B-4B71-87E3-66596B8F6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928802"/>
            <a:ext cx="3857652" cy="385765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Самомассаж</a:t>
            </a:r>
            <a:r>
              <a:rPr lang="ru-RU" sz="36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68288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857752" y="2174875"/>
            <a:ext cx="4000528" cy="332582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7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Практическое задание « Полезная еда»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edb9b258-651c-422a-9969-db1a88592f9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fb8715fc-d771-42ac-a54a-b12d9d27a773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329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Дидактические игры по </a:t>
            </a:r>
            <a:r>
              <a:rPr lang="ru-RU" sz="3600" b="1">
                <a:solidFill>
                  <a:srgbClr val="7030A0"/>
                </a:solidFill>
              </a:rPr>
              <a:t>теме проекта.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2158BE6-FE90-4493-96EB-7C18AF8540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4" y="1124744"/>
            <a:ext cx="3352909" cy="2133352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16FE4CE-490C-4F6D-92E3-862425880A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535113"/>
            <a:ext cx="3648273" cy="459105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ED07C5-9FF6-4A4D-A43B-06A719E73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508284" cy="32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A696EB-1126-4318-8C64-432AD576D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2571744"/>
            <a:ext cx="3643338" cy="4286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80C8FB-5BEE-4AF2-8F7B-CAF1EAA50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2531680"/>
            <a:ext cx="3643306" cy="432632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Настольные игры.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rgbClr val="7030A0"/>
                </a:solidFill>
              </a:rPr>
              <a:t>Зимние и летние виды спорта.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258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5025" y="1643050"/>
            <a:ext cx="4041775" cy="531825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Кому что нужно для соревнований?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5072066" y="2174875"/>
            <a:ext cx="3614734" cy="39512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8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548</Words>
  <Application>Microsoft Office PowerPoint</Application>
  <PresentationFormat>Экран (4:3)</PresentationFormat>
  <Paragraphs>94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Calibri</vt:lpstr>
      <vt:lpstr>Тема Office</vt:lpstr>
      <vt:lpstr>Отчет о реализации проект в подготовительной группе:  « Мы за здоровый образ жизни»</vt:lpstr>
      <vt:lpstr>Беседа «Я и мое тело».</vt:lpstr>
      <vt:lpstr>Беседа с детьми о важности сохранения и укрепления здоровья .</vt:lpstr>
      <vt:lpstr>Гимнастика после сна.</vt:lpstr>
      <vt:lpstr>Дорожка здоровья.</vt:lpstr>
      <vt:lpstr>Самомассаж.</vt:lpstr>
      <vt:lpstr>Практическое задание « Полезная еда»</vt:lpstr>
      <vt:lpstr>Дидактические игры по теме проекта.</vt:lpstr>
      <vt:lpstr>Настольные игры.</vt:lpstr>
      <vt:lpstr>Игры в физкультурном уголке.</vt:lpstr>
      <vt:lpstr>Челлендж выходного дня «Мы уже сделали зарядку! А вы?»</vt:lpstr>
      <vt:lpstr>Челлендж выходного дня.</vt:lpstr>
      <vt:lpstr>Опыт семейного воспитания  «Спорт в нашей жизни».</vt:lpstr>
      <vt:lpstr>Опыт воспитания привычки к здоровому образу жизни в семье.</vt:lpstr>
      <vt:lpstr>Опыт воспитания привычки к здоровому образу жизни в семье.</vt:lpstr>
      <vt:lpstr>Опыт воспитания привычки к здоровому образу жизни в семье.</vt:lpstr>
      <vt:lpstr>Беседа о пользе физкультуры и разного вида гимнастик .</vt:lpstr>
      <vt:lpstr>Обновление спортивного уголка.</vt:lpstr>
      <vt:lpstr>Спортивные игры на свежем воздухе.</vt:lpstr>
      <vt:lpstr>Спортивный досуг                                     «Мы за здоровый образ жизни».</vt:lpstr>
      <vt:lpstr>Продуктивная деятельность детей выставка рисунков                                 «Мы спортсменами растем».</vt:lpstr>
      <vt:lpstr>Презентация PowerPoint</vt:lpstr>
      <vt:lpstr>Прогулка-поход.</vt:lpstr>
      <vt:lpstr>Буклеты для родителей.</vt:lpstr>
      <vt:lpstr>Пижамная спа-вечеринка</vt:lpstr>
      <vt:lpstr>Пижамная спа-вечеринка</vt:lpstr>
      <vt:lpstr>Пижамная спа-вечеринка</vt:lpstr>
      <vt:lpstr>Пижамная спа-вечеринка</vt:lpstr>
      <vt:lpstr>Пижамная спа-вечеринка</vt:lpstr>
      <vt:lpstr>Пижамная спа-вечеринка</vt:lpstr>
      <vt:lpstr>Мастер –класс «Чистые зубки».</vt:lpstr>
      <vt:lpstr>Книга рецептов «полезные десерты.</vt:lpstr>
      <vt:lpstr>Пополнение методической копилки.</vt:lpstr>
      <vt:lpstr>Художественная литература для родителей.</vt:lpstr>
      <vt:lpstr>Стенгазета для родителей.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подготовительной группе: « Мы за здоровый образ жизни»</dc:title>
  <dc:creator>User</dc:creator>
  <cp:lastModifiedBy>User</cp:lastModifiedBy>
  <cp:revision>96</cp:revision>
  <dcterms:created xsi:type="dcterms:W3CDTF">2017-11-26T16:36:30Z</dcterms:created>
  <dcterms:modified xsi:type="dcterms:W3CDTF">2025-02-03T12:04:27Z</dcterms:modified>
</cp:coreProperties>
</file>