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5" r:id="rId10"/>
    <p:sldId id="264" r:id="rId11"/>
    <p:sldId id="262" r:id="rId12"/>
    <p:sldId id="263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A76354-B928-4792-9734-BC7273E91C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11493C-6603-42F6-9F91-01FFEBB77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690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/>
              <a:t>Пальчиковая гимнастика.</a:t>
            </a:r>
            <a:endParaRPr lang="ru-RU" sz="2000" b="1" i="1" u="sng" dirty="0"/>
          </a:p>
        </p:txBody>
      </p:sp>
      <p:pic>
        <p:nvPicPr>
          <p:cNvPr id="4098" name="Picture 2" descr="C:\Users\свыязной\Desktop\DSCN31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u="sng" dirty="0" smtClean="0"/>
              <a:t>Работа с родителями.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Выставка с использованием природного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свыязной\Desktop\DSCN31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Users\свыязной\Desktop\DSCN31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ыязной\Desktop\DSCN31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91" y="476250"/>
            <a:ext cx="7533217" cy="564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/>
              <a:t>Развлечение «Овощи и фрукты, полезные продукты»</a:t>
            </a:r>
            <a:endParaRPr lang="ru-RU" sz="2000" b="1" i="1" u="sng" dirty="0"/>
          </a:p>
        </p:txBody>
      </p:sp>
      <p:pic>
        <p:nvPicPr>
          <p:cNvPr id="6146" name="Picture 2" descr="C:\Users\свыязной\Desktop\DSCN31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ыязной\Desktop\DSCN31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Спасибо за внимание!</a:t>
            </a:r>
            <a:endParaRPr lang="ru-RU" b="1" i="1" u="sng" dirty="0"/>
          </a:p>
        </p:txBody>
      </p:sp>
      <p:pic>
        <p:nvPicPr>
          <p:cNvPr id="10243" name="Picture 3" descr="C:\Users\свыязной\Desktop\iWOBAVJH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/>
              <a:t>Актуальность проекта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Дети младшего дошкольного возраста начинают знакомиться с такими понятиями, как овощи и фрукты. Для многих детей эти понятия неразделимы, им очень сложно классифицировать данные предметы по месту произрастания. В то же время дети должны понять, что овощи и фрукты очень полезны для здоровья, так как в них много витаминов, которые позволяют им лучше расти и развиваться.</a:t>
            </a:r>
            <a:br>
              <a:rPr lang="ru-RU" sz="2400" dirty="0"/>
            </a:br>
            <a:r>
              <a:rPr lang="ru-RU" sz="2400" dirty="0"/>
              <a:t>Чтобы помочь детям классифицировать  овощи и фрукты, познакомить их со свойствами  и местом их произрастания, был выбран метод проектов. В  игровом проекте  дети знакомятся с такими свойствами: цвет, форма, величина, польза, место произрастания.</a:t>
            </a:r>
            <a:br>
              <a:rPr lang="ru-RU" sz="2400" dirty="0"/>
            </a:br>
            <a:r>
              <a:rPr lang="ru-RU" sz="2400" dirty="0"/>
              <a:t>Умение детей классифицировать, сравнивать и обобщать способствует умственному развитию детей.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/>
              <a:t>Цели: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Расширить и обобщить знания детей об овощах и фруктах через разные виды деятельности.</a:t>
            </a:r>
            <a:br>
              <a:rPr lang="ru-RU" sz="2000" dirty="0"/>
            </a:br>
            <a:r>
              <a:rPr lang="ru-RU" sz="2000" dirty="0"/>
              <a:t> Объяснить, что в овощах и фруктах содержаться полезные вещества, необходимые для нашего здоровья.</a:t>
            </a:r>
            <a:br>
              <a:rPr lang="ru-RU" sz="2000" dirty="0"/>
            </a:br>
            <a:r>
              <a:rPr lang="ru-RU" sz="2000" b="1" i="1" u="sng" dirty="0"/>
              <a:t>Задачи: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Создать условия для формирования у детей познавательного интереса.</a:t>
            </a:r>
            <a:br>
              <a:rPr lang="ru-RU" sz="2000" dirty="0"/>
            </a:br>
            <a:r>
              <a:rPr lang="ru-RU" sz="2000" dirty="0"/>
              <a:t>Познакомить детей с пользой овощей и фруктов</a:t>
            </a:r>
            <a:br>
              <a:rPr lang="ru-RU" sz="2000" dirty="0"/>
            </a:br>
            <a:r>
              <a:rPr lang="ru-RU" sz="2000" dirty="0"/>
              <a:t>Учить различать овощи и фрукты по цвету, форме, величине.</a:t>
            </a:r>
            <a:br>
              <a:rPr lang="ru-RU" sz="2000" dirty="0"/>
            </a:br>
            <a:r>
              <a:rPr lang="ru-RU" sz="2000" dirty="0"/>
              <a:t>Развивать у детей стремление отражать свои представления в продуктивной деятельности (рисование, лепка, загадки).</a:t>
            </a:r>
            <a:br>
              <a:rPr lang="ru-RU" sz="2000" dirty="0"/>
            </a:br>
            <a:r>
              <a:rPr lang="ru-RU" sz="2000" dirty="0"/>
              <a:t>Воспитывать у детей желание участвовать в трудовой деятельности (посадка лука)</a:t>
            </a:r>
            <a:br>
              <a:rPr lang="ru-RU" sz="2000" dirty="0"/>
            </a:br>
            <a:r>
              <a:rPr lang="ru-RU" sz="2000" dirty="0"/>
              <a:t>Воспитывать культуру питания, понимать, что за каждым овощем скрывается определенная польза.</a:t>
            </a:r>
            <a:br>
              <a:rPr lang="ru-RU" sz="2000" dirty="0"/>
            </a:br>
            <a:r>
              <a:rPr lang="ru-RU" sz="2000" dirty="0"/>
              <a:t>Расширить кругозор, развивать наблюдательность, любознательность, связную речь, обогащать словарь детей.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sz="2000" b="1" i="1" u="sng" dirty="0"/>
              <a:t>Тип  проекта:</a:t>
            </a:r>
            <a:r>
              <a:rPr lang="ru-RU" sz="2000" dirty="0"/>
              <a:t> </a:t>
            </a:r>
            <a:r>
              <a:rPr lang="ru-RU" sz="2000" dirty="0" smtClean="0"/>
              <a:t>групповой, интегрированный</a:t>
            </a:r>
            <a:r>
              <a:rPr lang="ru-RU" sz="2000" dirty="0"/>
              <a:t>. Включает в себя творческую, познавательно-исследовательскую, игровую, социально-коммуникативную, продуктивную деятельности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i="1" u="sng" dirty="0"/>
              <a:t>Участники:</a:t>
            </a:r>
            <a:r>
              <a:rPr lang="ru-RU" sz="2000" dirty="0"/>
              <a:t>  дети младшей дошкольной группы </a:t>
            </a:r>
            <a:r>
              <a:rPr lang="ru-RU" sz="2000" dirty="0" smtClean="0"/>
              <a:t>(3-4 лет), </a:t>
            </a:r>
            <a:r>
              <a:rPr lang="ru-RU" sz="2000" dirty="0"/>
              <a:t>родители, воспитатели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i="1" u="sng" dirty="0" smtClean="0"/>
              <a:t>Проект разработала</a:t>
            </a:r>
            <a:r>
              <a:rPr lang="ru-RU" sz="2000" dirty="0" smtClean="0"/>
              <a:t>: воспитатель Прохорова А. 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b="1" i="1" u="sng" dirty="0" smtClean="0"/>
              <a:t>Ожидаемые результаты</a:t>
            </a:r>
            <a:r>
              <a:rPr lang="ru-RU" sz="2000" b="1" i="1" u="sng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Знать и называть овощи и фрукты по внешнему виду, цвету, форме.</a:t>
            </a:r>
            <a:br>
              <a:rPr lang="ru-RU" sz="2000" dirty="0"/>
            </a:br>
            <a:r>
              <a:rPr lang="ru-RU" sz="2000" dirty="0"/>
              <a:t>- Понимать, что овощи растут на огороде, на грядках, а фрукты – на деревьях.</a:t>
            </a:r>
            <a:br>
              <a:rPr lang="ru-RU" sz="2000" dirty="0"/>
            </a:br>
            <a:r>
              <a:rPr lang="ru-RU" sz="2000" dirty="0"/>
              <a:t>- Сформировать представления о пользе овощей и фруктов.</a:t>
            </a:r>
            <a:br>
              <a:rPr lang="ru-RU" sz="2000" dirty="0"/>
            </a:br>
            <a:r>
              <a:rPr lang="ru-RU" sz="2000" dirty="0"/>
              <a:t>- Развивать познавательно-исследовательских и творческих способностей детей.</a:t>
            </a:r>
            <a:br>
              <a:rPr lang="ru-RU" sz="2000" dirty="0"/>
            </a:br>
            <a:r>
              <a:rPr lang="ru-RU" sz="2000" dirty="0"/>
              <a:t>- Повышать речевую активность, активизировать словарь по теме «Овощи», «Фрукты».</a:t>
            </a:r>
            <a:br>
              <a:rPr lang="ru-RU" sz="2000" dirty="0"/>
            </a:br>
            <a:r>
              <a:rPr lang="ru-RU" sz="2000" dirty="0"/>
              <a:t>- Проявить желание у детей есть овощи в любом виде (сырые, жаренные, варённые).</a:t>
            </a:r>
            <a:br>
              <a:rPr lang="ru-RU" sz="2000" dirty="0"/>
            </a:br>
            <a:r>
              <a:rPr lang="ru-RU" sz="2000" dirty="0"/>
              <a:t>- Привлечь  родителей к реализации проекта.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/>
              <a:t>План мероприятий: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Подбор иллюстрированного материала по теме «Овощи и фрукты».</a:t>
            </a:r>
            <a:br>
              <a:rPr lang="ru-RU" sz="2000" dirty="0" smtClean="0"/>
            </a:br>
            <a:r>
              <a:rPr lang="ru-RU" sz="2000" dirty="0" smtClean="0"/>
              <a:t>Прослушивание сказки Д. </a:t>
            </a:r>
            <a:r>
              <a:rPr lang="ru-RU" sz="2000" dirty="0" err="1" smtClean="0"/>
              <a:t>Родари</a:t>
            </a:r>
            <a:r>
              <a:rPr lang="ru-RU" sz="2000" dirty="0" smtClean="0"/>
              <a:t> «</a:t>
            </a:r>
            <a:r>
              <a:rPr lang="ru-RU" sz="2000" dirty="0" err="1" smtClean="0"/>
              <a:t>Чиполлино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>Разучивание подвижных игр «Капуста», «Урожай».</a:t>
            </a:r>
            <a:br>
              <a:rPr lang="ru-RU" sz="2000" dirty="0" smtClean="0"/>
            </a:br>
            <a:r>
              <a:rPr lang="ru-RU" sz="2000" dirty="0" smtClean="0"/>
              <a:t>Разучивание пальчиковой гимнастики «Хозяйка однажды с базара пришла».</a:t>
            </a:r>
            <a:br>
              <a:rPr lang="ru-RU" sz="2000" dirty="0" smtClean="0"/>
            </a:br>
            <a:r>
              <a:rPr lang="ru-RU" sz="2000" dirty="0" smtClean="0"/>
              <a:t>Дидактические игры «Повар и овощи», «Сбор урожая», «Назови, какой это сок», «Чудесный мешочек».</a:t>
            </a:r>
            <a:br>
              <a:rPr lang="ru-RU" sz="2000" dirty="0" smtClean="0"/>
            </a:br>
            <a:r>
              <a:rPr lang="ru-RU" sz="2000" dirty="0" smtClean="0"/>
              <a:t>Папка – ширма «Овощи и фрукты, нужные продукты».</a:t>
            </a:r>
            <a:br>
              <a:rPr lang="ru-RU" sz="2000" dirty="0" smtClean="0"/>
            </a:br>
            <a:r>
              <a:rPr lang="ru-RU" sz="2000" dirty="0" smtClean="0"/>
              <a:t>Чтение русской народной сказки «Вершки и корешки». </a:t>
            </a:r>
            <a:br>
              <a:rPr lang="ru-RU" sz="2000" dirty="0" smtClean="0"/>
            </a:br>
            <a:r>
              <a:rPr lang="ru-RU" sz="2000" dirty="0" smtClean="0"/>
              <a:t>Подвижные игры «Большой и маленький», «Выйди на крылечко, (узнавание овоща и фрукта по описанию)».</a:t>
            </a:r>
            <a:br>
              <a:rPr lang="ru-RU" sz="2000" dirty="0" smtClean="0"/>
            </a:br>
            <a:r>
              <a:rPr lang="ru-RU" sz="2000" dirty="0" smtClean="0"/>
              <a:t>Продуктивная деятельность :коллективная аппликация «Овощи и фрукты», лепка «Овощи с огорода».</a:t>
            </a:r>
            <a:br>
              <a:rPr lang="ru-RU" sz="2000" dirty="0" smtClean="0"/>
            </a:br>
            <a:r>
              <a:rPr lang="ru-RU" sz="2000" dirty="0" smtClean="0"/>
              <a:t>Разучивание </a:t>
            </a:r>
            <a:r>
              <a:rPr lang="ru-RU" sz="2000" dirty="0" err="1" smtClean="0"/>
              <a:t>физминутки</a:t>
            </a:r>
            <a:r>
              <a:rPr lang="ru-RU" sz="2000" dirty="0" smtClean="0"/>
              <a:t> «Плавно идет капуста».</a:t>
            </a:r>
            <a:br>
              <a:rPr lang="ru-RU" sz="2000" dirty="0" smtClean="0"/>
            </a:br>
            <a:r>
              <a:rPr lang="ru-RU" sz="2000" dirty="0" smtClean="0"/>
              <a:t>- осторожно идет редиска,</a:t>
            </a:r>
            <a:br>
              <a:rPr lang="ru-RU" sz="2000" dirty="0" smtClean="0"/>
            </a:br>
            <a:r>
              <a:rPr lang="ru-RU" sz="2000" dirty="0" smtClean="0"/>
              <a:t>-важно шагает помидор,</a:t>
            </a:r>
            <a:br>
              <a:rPr lang="ru-RU" sz="2000" dirty="0" smtClean="0"/>
            </a:br>
            <a:r>
              <a:rPr lang="ru-RU" sz="2000" dirty="0" smtClean="0"/>
              <a:t>-легко бежит горошек,</a:t>
            </a:r>
            <a:br>
              <a:rPr lang="ru-RU" sz="2000" dirty="0" smtClean="0"/>
            </a:br>
            <a:r>
              <a:rPr lang="ru-RU" sz="2000" dirty="0" smtClean="0"/>
              <a:t>-вприпрыжку спешит морковка,</a:t>
            </a:r>
            <a:br>
              <a:rPr lang="ru-RU" sz="2000" dirty="0" smtClean="0"/>
            </a:br>
            <a:r>
              <a:rPr lang="ru-RU" sz="2000" dirty="0" smtClean="0"/>
              <a:t>-маршируют огурцы-молодцы,</a:t>
            </a:r>
            <a:br>
              <a:rPr lang="ru-RU" sz="2000" dirty="0" smtClean="0"/>
            </a:br>
            <a:r>
              <a:rPr lang="ru-RU" sz="2000" dirty="0" smtClean="0"/>
              <a:t>-плавно идет капуста.</a:t>
            </a:r>
            <a:br>
              <a:rPr lang="ru-RU" sz="2000" dirty="0" smtClean="0"/>
            </a:br>
            <a:r>
              <a:rPr lang="ru-RU" sz="2000" dirty="0" smtClean="0"/>
              <a:t>Занятие с детьми «Витаминный домик».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/>
              <a:t>Чудесный мешочек.</a:t>
            </a:r>
            <a:endParaRPr lang="ru-RU" sz="2000" b="1" i="1" u="sng" dirty="0"/>
          </a:p>
        </p:txBody>
      </p:sp>
      <p:pic>
        <p:nvPicPr>
          <p:cNvPr id="8194" name="Picture 2" descr="C:\Users\свыязной\Desktop\DSCN3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/>
              <a:t>Папка – ширма.</a:t>
            </a:r>
            <a:endParaRPr lang="ru-RU" sz="2000" b="1" i="1" u="sng" dirty="0"/>
          </a:p>
        </p:txBody>
      </p:sp>
      <p:pic>
        <p:nvPicPr>
          <p:cNvPr id="9218" name="Picture 2" descr="C:\Users\свыязной\Desktop\DSCN32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/>
              <a:t>Коллективная аппликация.</a:t>
            </a:r>
            <a:endParaRPr lang="ru-RU" sz="2000" b="1" i="1" u="sng" dirty="0"/>
          </a:p>
        </p:txBody>
      </p:sp>
      <p:pic>
        <p:nvPicPr>
          <p:cNvPr id="5122" name="Picture 2" descr="C:\Users\свыязной\Desktop\DSCN31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41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Актуальность проекта Дети младшего дошкольного возраста начинают знакомиться с такими понятиями, как овощи и фрукты. Для многих детей эти понятия неразделимы, им очень сложно классифицировать данные предметы по месту произрастания. В то же время дети должны понять, что овощи и фрукты очень полезны для здоровья, так как в них много витаминов, которые позволяют им лучше расти и развиваться. Чтобы помочь детям классифицировать  овощи и фрукты, познакомить их со свойствами  и местом их произрастания, был выбран метод проектов. В  игровом проекте  дети знакомятся с такими свойствами: цвет, форма, величина, польза, место произрастания. Умение детей классифицировать, сравнивать и обобщать способствует умственному развитию детей. </vt:lpstr>
      <vt:lpstr>Цели: Расширить и обобщить знания детей об овощах и фруктах через разные виды деятельности.  Объяснить, что в овощах и фруктах содержаться полезные вещества, необходимые для нашего здоровья. Задачи:  Создать условия для формирования у детей познавательного интереса. Познакомить детей с пользой овощей и фруктов Учить различать овощи и фрукты по цвету, форме, величине. Развивать у детей стремление отражать свои представления в продуктивной деятельности (рисование, лепка, загадки). Воспитывать у детей желание участвовать в трудовой деятельности (посадка лука) Воспитывать культуру питания, понимать, что за каждым овощем скрывается определенная польза. Расширить кругозор, развивать наблюдательность, любознательность, связную речь, обогащать словарь детей.  </vt:lpstr>
      <vt:lpstr>Тип  проекта: групповой, интегрированный. Включает в себя творческую, познавательно-исследовательскую, игровую, социально-коммуникативную, продуктивную деятельности. Участники:  дети младшей дошкольной группы (3-4 лет), родители, воспитатели. Проект разработала: воспитатель Прохорова А. Я.   </vt:lpstr>
      <vt:lpstr>Ожидаемые результаты: - Знать и называть овощи и фрукты по внешнему виду, цвету, форме. - Понимать, что овощи растут на огороде, на грядках, а фрукты – на деревьях. - Сформировать представления о пользе овощей и фруктов. - Развивать познавательно-исследовательских и творческих способностей детей. - Повышать речевую активность, активизировать словарь по теме «Овощи», «Фрукты». - Проявить желание у детей есть овощи в любом виде (сырые, жаренные, варённые). - Привлечь  родителей к реализации проекта. </vt:lpstr>
      <vt:lpstr>План мероприятий: Подбор иллюстрированного материала по теме «Овощи и фрукты». Прослушивание сказки Д. Родари «Чиполлино». Разучивание подвижных игр «Капуста», «Урожай». Разучивание пальчиковой гимнастики «Хозяйка однажды с базара пришла». Дидактические игры «Повар и овощи», «Сбор урожая», «Назови, какой это сок», «Чудесный мешочек». Папка – ширма «Овощи и фрукты, нужные продукты». Чтение русской народной сказки «Вершки и корешки».  Подвижные игры «Большой и маленький», «Выйди на крылечко, (узнавание овоща и фрукта по описанию)». Продуктивная деятельность :коллективная аппликация «Овощи и фрукты», лепка «Овощи с огорода». Разучивание физминутки «Плавно идет капуста». - осторожно идет редиска, -важно шагает помидор, -легко бежит горошек, -вприпрыжку спешит морковка, -маршируют огурцы-молодцы, -плавно идет капуста. Занятие с детьми «Витаминный домик».</vt:lpstr>
      <vt:lpstr>Чудесный мешочек.</vt:lpstr>
      <vt:lpstr>Папка – ширма.</vt:lpstr>
      <vt:lpstr>Коллективная аппликация.</vt:lpstr>
      <vt:lpstr>Пальчиковая гимнастика.</vt:lpstr>
      <vt:lpstr>Работа с родителями. Выставка с использованием природного материала.</vt:lpstr>
      <vt:lpstr>Слайд 12</vt:lpstr>
      <vt:lpstr>Развлечение «Овощи и фрукты, полезные продукты»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свыязной</dc:creator>
  <cp:lastModifiedBy>Win7</cp:lastModifiedBy>
  <cp:revision>10</cp:revision>
  <dcterms:created xsi:type="dcterms:W3CDTF">2019-02-23T13:25:14Z</dcterms:created>
  <dcterms:modified xsi:type="dcterms:W3CDTF">2019-03-26T10:27:34Z</dcterms:modified>
</cp:coreProperties>
</file>