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56" r:id="rId2"/>
    <p:sldId id="290" r:id="rId3"/>
    <p:sldId id="277" r:id="rId4"/>
    <p:sldId id="257" r:id="rId5"/>
    <p:sldId id="258" r:id="rId6"/>
    <p:sldId id="259" r:id="rId7"/>
    <p:sldId id="260" r:id="rId8"/>
    <p:sldId id="261" r:id="rId9"/>
    <p:sldId id="278" r:id="rId10"/>
    <p:sldId id="279" r:id="rId11"/>
    <p:sldId id="281" r:id="rId12"/>
    <p:sldId id="280" r:id="rId13"/>
    <p:sldId id="262" r:id="rId14"/>
    <p:sldId id="265" r:id="rId15"/>
    <p:sldId id="266" r:id="rId16"/>
    <p:sldId id="287" r:id="rId17"/>
    <p:sldId id="267" r:id="rId18"/>
    <p:sldId id="268" r:id="rId19"/>
    <p:sldId id="276" r:id="rId20"/>
    <p:sldId id="269" r:id="rId21"/>
    <p:sldId id="273" r:id="rId22"/>
    <p:sldId id="288" r:id="rId23"/>
    <p:sldId id="270" r:id="rId24"/>
    <p:sldId id="282" r:id="rId25"/>
    <p:sldId id="283" r:id="rId26"/>
    <p:sldId id="284" r:id="rId27"/>
    <p:sldId id="271" r:id="rId28"/>
    <p:sldId id="274" r:id="rId29"/>
    <p:sldId id="285" r:id="rId30"/>
    <p:sldId id="286" r:id="rId31"/>
    <p:sldId id="272" r:id="rId32"/>
    <p:sldId id="275" r:id="rId33"/>
    <p:sldId id="289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374" autoAdjust="0"/>
  </p:normalViewPr>
  <p:slideViewPr>
    <p:cSldViewPr snapToGrid="0">
      <p:cViewPr varScale="1">
        <p:scale>
          <a:sx n="74" d="100"/>
          <a:sy n="74" d="100"/>
        </p:scale>
        <p:origin x="5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13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40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006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86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7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266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870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306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812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59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01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3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41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67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15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35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9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F88D09C-C024-411A-87CC-D97E43C4F94C}" type="datetimeFigureOut">
              <a:rPr lang="ru-RU" smtClean="0"/>
              <a:t>ср 20.11.19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9617A4-C953-4167-9128-1CC8A2BE8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3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90151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9" r="1223" b="1711"/>
          <a:stretch/>
        </p:blipFill>
        <p:spPr>
          <a:xfrm>
            <a:off x="1584103" y="0"/>
            <a:ext cx="10131380" cy="6923383"/>
          </a:xfrm>
        </p:spPr>
      </p:pic>
    </p:spTree>
    <p:extLst>
      <p:ext uri="{BB962C8B-B14F-4D97-AF65-F5344CB8AC3E}">
        <p14:creationId xmlns:p14="http://schemas.microsoft.com/office/powerpoint/2010/main" val="42855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815921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для других малышей интересен мир сюжетных  игр.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947"/>
            <a:ext cx="4195540" cy="5594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76" y="1263947"/>
            <a:ext cx="7564192" cy="56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86743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Некоторые ребятишки предпочитают шумное общение в компании друзей и любимых игрушек.</a:t>
            </a:r>
            <a:r>
              <a:rPr lang="ru-RU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3" y="922271"/>
            <a:ext cx="4541949" cy="6055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203" y="922271"/>
            <a:ext cx="4451797" cy="593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528034"/>
            <a:ext cx="10018713" cy="103406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 другие малыши предпочитают тихо и спокойно посидеть.</a:t>
            </a:r>
            <a:r>
              <a:rPr lang="ru-RU" sz="3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55555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385" y="1045066"/>
            <a:ext cx="4359702" cy="5812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89" y="1102082"/>
            <a:ext cx="4274176" cy="569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2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515155"/>
            <a:ext cx="3549121" cy="62091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Ученье – свет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000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85067" y="685799"/>
            <a:ext cx="3948366" cy="6172201"/>
          </a:xfrm>
        </p:spPr>
        <p:txBody>
          <a:bodyPr>
            <a:noAutofit/>
          </a:bodyPr>
          <a:lstStyle/>
          <a:p>
            <a:pPr marL="285750" lvl="0" indent="-285750" algn="l">
              <a:buClr>
                <a:srgbClr val="30ACEC">
                  <a:lumMod val="75000"/>
                </a:srgbClr>
              </a:buClr>
              <a:buFont typeface="Arial"/>
              <a:buChar char="•"/>
            </a:pP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Наилучшей формой обучения детей 4 - го года жизни является игровая.</a:t>
            </a:r>
          </a:p>
          <a:p>
            <a:pPr marL="285750" lvl="0" indent="-285750" algn="l">
              <a:buClr>
                <a:srgbClr val="30ACEC">
                  <a:lumMod val="75000"/>
                </a:srgbClr>
              </a:buClr>
              <a:buFont typeface="Arial"/>
              <a:buChar char="•"/>
            </a:pP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Развиваем у детей математические способности. Дети учатся различать один, много, по одному, ни одного. Знакомятся с геометрическими фигурами, круг, квадрат, треугольник. С понятиями широкий, узкий, длинный, короткий, одинаковый по длине. Учатся различать правую и левую руку.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55" y="685799"/>
            <a:ext cx="7349545" cy="5512158"/>
          </a:xfrm>
        </p:spPr>
      </p:pic>
    </p:spTree>
    <p:extLst>
      <p:ext uri="{BB962C8B-B14F-4D97-AF65-F5344CB8AC3E}">
        <p14:creationId xmlns:p14="http://schemas.microsoft.com/office/powerpoint/2010/main" val="11807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1"/>
            <a:ext cx="3549121" cy="177728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Развиваем речь детей. Учим внятно произносить звуки в словах.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4312" y="1390917"/>
            <a:ext cx="3549121" cy="5293217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Обучаем умению вести диалог с педагогом. Слушать и понимать заданный вопрос, понятно отвечать на него, не перебивать говорящего взрослого.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85" y="1179846"/>
            <a:ext cx="4258615" cy="567815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668" y="1"/>
            <a:ext cx="4362624" cy="58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4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0"/>
            <a:ext cx="10707688" cy="50227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Формируем интерес к изобразительной деятельности.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49250" y="502276"/>
            <a:ext cx="3258355" cy="6220496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Учим в рисовании, лепке, аппликации изображать простые предметы и явления. Продолжаем учить правильно держать карандаш, кисточку, фломастер. Закрепляем знание цветов (красный, синий, зеленый, желтый, черный, белый) будем знакомить с оттенками розовый, голубой, серый.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4120" y="1313645"/>
            <a:ext cx="7487880" cy="4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0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80" y="-1"/>
            <a:ext cx="1221288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9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180304"/>
            <a:ext cx="3549121" cy="13007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Знакомим детей с окружающим миром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08" y="0"/>
            <a:ext cx="5125792" cy="683438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4312" y="1481070"/>
            <a:ext cx="3549121" cy="528033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Дети знакомятся с предметами ближайшего окружения, их функциями и назначением. Рассказываем о малой родине, знакомим с названием города в котором они живут, рассказываем о понятных профессиях. Расширяем представления о растениях и животных. Знакомим с временами года и теми изменениями, которые происходят в связи с этим в жизни людей.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4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9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1"/>
            <a:ext cx="3549121" cy="1171976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Comic Sans MS" panose="030F0702030302020204" pitchFamily="66" charset="0"/>
              </a:rPr>
              <a:t>Музыка</a:t>
            </a:r>
            <a:endParaRPr lang="ru-RU" sz="6600" dirty="0"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5" y="1600201"/>
            <a:ext cx="7458635" cy="418831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4312" y="1171977"/>
            <a:ext cx="3549121" cy="553791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Comic Sans MS" panose="030F0702030302020204" pitchFamily="66" charset="0"/>
              </a:rPr>
              <a:t>Воспитываем эмоциональную отзывчивость на музыку. Дети знакомятся с музыкальными жанрами песни, танца, марша. Развиваем музыкальную память.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25082" cy="69210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" y="-53364"/>
            <a:ext cx="12307910" cy="687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2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407938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Один день в детском саду</a:t>
            </a:r>
          </a:p>
        </p:txBody>
      </p:sp>
    </p:spTree>
    <p:extLst>
      <p:ext uri="{BB962C8B-B14F-4D97-AF65-F5344CB8AC3E}">
        <p14:creationId xmlns:p14="http://schemas.microsoft.com/office/powerpoint/2010/main" val="351528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193183"/>
            <a:ext cx="3549121" cy="106894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Физическая культура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56" y="-56523"/>
            <a:ext cx="5185892" cy="691452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4312" y="1262129"/>
            <a:ext cx="3549121" cy="5396247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Формируем представление о том, что утренняя гимнастика, игры, физические упражнения вызывают хорошее настроение, с помощью сна восстанавливаются силы. Дети знакомятся с упражнениями укрепляющими различные органы и системы организма</a:t>
            </a:r>
            <a:endParaRPr lang="ru-RU" sz="22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8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1416676"/>
          </a:xfrm>
        </p:spPr>
        <p:txBody>
          <a:bodyPr/>
          <a:lstStyle/>
          <a:p>
            <a:r>
              <a:rPr lang="ru-RU" dirty="0" smtClean="0"/>
              <a:t>В группе функционирует кружок «Говорящие пальчики»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109"/>
            <a:ext cx="4237418" cy="5649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82" y="1725769"/>
            <a:ext cx="7496518" cy="513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Прогулка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Н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а прогулку одеваемся с помощью воспитателей, т.е. дети стараются самостоятельно надевать одежду в правильной последовательности, а уже что не могут сделать сами, просят помочь, заодно развиваем навыки коммуникации, используем поощрение.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прогулке  нужно помочь  малышу открыть окружающий мир природы, полюбить его. Наиболее эффективные методы приобщения ребенка к природе – многократные, повторяющиеся наблюдения за животными, растениями, объектами и явлениями живой и неживой природы в сочетании с играми, простейшими практическими и поисковыми действиями, использованием  коротких стихов, поговорок,  потешек.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Comic Sans MS" panose="030F0702030302020204" pitchFamily="66" charset="0"/>
              </a:rPr>
              <a:t/>
            </a:r>
            <a:br>
              <a:rPr lang="ru-RU" sz="2200" dirty="0" smtClean="0">
                <a:latin typeface="Comic Sans MS" panose="030F0702030302020204" pitchFamily="66" charset="0"/>
              </a:rPr>
            </a:br>
            <a:endParaRPr lang="ru-RU" sz="2200" dirty="0">
              <a:latin typeface="Comic Sans MS" panose="030F0702030302020204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13" y="2973946"/>
            <a:ext cx="2154626" cy="3838977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59" y="2968893"/>
            <a:ext cx="2849215" cy="3798953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63" y="2923818"/>
            <a:ext cx="2182761" cy="388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5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839" y="-35748"/>
            <a:ext cx="5132689" cy="6854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5" y="-464301"/>
            <a:ext cx="4584879" cy="73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44" y="1893194"/>
            <a:ext cx="8979046" cy="496480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243839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прогулке у детей есть время поиграть  самостоятельно или с друзьями в любимые игры, а кто-то любит просто посидеть и понаблюдать за другими.</a:t>
            </a:r>
            <a:r>
              <a:rPr lang="ru-RU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6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03031"/>
            <a:ext cx="10018713" cy="173864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Время проходит быстро и незаметно, теперь пора возвращаться в садик. </a:t>
            </a:r>
            <a:r>
              <a:rPr lang="ru-RU" sz="1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прогулки взрослые  помогают детям раздеться. Пока детки под присмотром воспитательницы моют руки и рассаживаются по своим местам за столы, младший воспитатель  приносит еду в группу.</a:t>
            </a:r>
            <a:r>
              <a:rPr lang="ru-RU" sz="1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487" y="1516431"/>
            <a:ext cx="4072884" cy="536405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837" y="1509025"/>
            <a:ext cx="4456090" cy="53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528034"/>
            <a:ext cx="10018713" cy="1223493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Час обеда подошёл – сели деточки за стол</a:t>
            </a:r>
            <a:r>
              <a:rPr lang="ru-RU" sz="2000" dirty="0">
                <a:solidFill>
                  <a:srgbClr val="555555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555555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2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обеда также бывает всякое – одни детишки обожают суп, другие, напротив, терпеть его не могут, кто-то обожает котлеты, а кто-то – пюре.  Но даже самый ненавистный  салат можно превратить в любимое блюдо. Ведь, как известно, самое лучшее средство уговорить ребенка сделать что-либо – это игра.  Ну разве кто-то откажется скушать ещё ложечку, если  овощи для этого супчика нам зайчишка собирал?  </a:t>
            </a:r>
            <a:endParaRPr lang="ru-RU" sz="20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46492"/>
            <a:ext cx="7856113" cy="4411508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21" y="2478336"/>
            <a:ext cx="7632879" cy="43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521" y="252570"/>
            <a:ext cx="10018713" cy="2438399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Спят усталые детишки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обеда наступает время для обеденного сна, так как детскому организму требуется полноценный отдых. Итак, обед окончен, ручки вымыты и настало время ложиться спать. Малыши стараются раздеться самостоятельно и аккуратно сложить  свою одежду на стульчик. Но без помощи взрослых, конечно же, не обойтись. Для того чтобы обучить ребенка навыкам самообслуживания, постараться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приходится всем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и воспитателю</a:t>
            </a:r>
            <a:r>
              <a:rPr lang="ru-RU" sz="31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нянечке, и самому крохе.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3" y="1949912"/>
            <a:ext cx="2960552" cy="490808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75" y="2687391"/>
            <a:ext cx="6889740" cy="4167031"/>
          </a:xfrm>
        </p:spPr>
      </p:pic>
    </p:spTree>
    <p:extLst>
      <p:ext uri="{BB962C8B-B14F-4D97-AF65-F5344CB8AC3E}">
        <p14:creationId xmlns:p14="http://schemas.microsoft.com/office/powerpoint/2010/main" val="21734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171289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сна </a:t>
            </a:r>
            <a:r>
              <a:rPr lang="ru-RU" sz="20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проходят ножками по «волшебной»  дорожке. Благодаря использованию разных по фактуре </a:t>
            </a:r>
            <a:r>
              <a:rPr lang="ru-RU" sz="2000" dirty="0" smtClean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материалов, ходьба </a:t>
            </a:r>
            <a:r>
              <a:rPr lang="ru-RU" sz="20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массажному коврику помогает тренировке мышц стопы. У детей это способствует формированию сводов стоп и профилактике плоскостопия.</a:t>
            </a:r>
            <a:r>
              <a:rPr lang="ru-RU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42" y="1431700"/>
            <a:ext cx="4069725" cy="542630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28" y="1394438"/>
            <a:ext cx="4097672" cy="5463562"/>
          </a:xfrm>
        </p:spPr>
      </p:pic>
    </p:spTree>
    <p:extLst>
      <p:ext uri="{BB962C8B-B14F-4D97-AF65-F5344CB8AC3E}">
        <p14:creationId xmlns:p14="http://schemas.microsoft.com/office/powerpoint/2010/main" val="14242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1"/>
            <a:ext cx="10018711" cy="103031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Рано утром, на рассвете</a:t>
            </a:r>
            <a:endParaRPr lang="ru-RU" sz="3600" b="1" dirty="0">
              <a:solidFill>
                <a:schemeClr val="accent4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4312" y="1030310"/>
            <a:ext cx="10018713" cy="5576551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день в 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8:30,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выходных, наш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ждёт своих воспитанников. Утро начинается с раздевалки, где наши воспитанники проявляют свою самостоятельность. Как правило, далеко не каждое утро малыши встают бодрыми и в хорошем настроении. Кто-то из них не выспался и поэтому капризничает, кто-то не хочет расставаться с мамой. И задача воспитателя не такая уж простая – успокоить малыша. Как правило, это занимает не так уж много времени. Лишившись своего самого главного зрителя – мамы или папы, дети очень быстро заряжаются хорошим настроением и с воодушевлением принимаются за ежедневные дела.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74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3600" b="1" i="1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пробуждения</a:t>
            </a:r>
            <a:r>
              <a:rPr lang="ru-RU" sz="2200" dirty="0">
                <a:solidFill>
                  <a:srgbClr val="555555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555555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сон длится до трех часов дня. К этому времени одни дети просыпаются самостоятельно, других крох приходится будить. Как же не хочется порой просыпаться! Некоторые малыши  продолжают  дремать сидя на стульчике, а кто-то уже самостоятельно натягивает одежду, спеша скорее поиграть в любимые игрушки. </a:t>
            </a:r>
            <a:r>
              <a:rPr lang="ru-RU" sz="2400" dirty="0">
                <a:solidFill>
                  <a:srgbClr val="555555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После того, как дети будут приведены в порядок, их ожидает полдник.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94" y="2726470"/>
            <a:ext cx="3168203" cy="4224272"/>
          </a:xfrm>
        </p:spPr>
      </p:pic>
      <p:sp>
        <p:nvSpPr>
          <p:cNvPr id="15" name="Объект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487" y="2760006"/>
            <a:ext cx="3119166" cy="415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8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9156" y="0"/>
            <a:ext cx="10018713" cy="2438399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Игровая деятельность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того, как детки поедят, они с новыми силами принимаются нарушать наведенный во время тихого часа порядок в игрушках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31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Закрепляем в игре знания, полученные во время организованной образовательной деятельности. Предоставляем для самостоятельного рассматривания картинки, книги, наборы предметов, а так же изобразительный материал. </a:t>
            </a:r>
            <a:endParaRPr lang="ru-RU" sz="49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8" y="2187261"/>
            <a:ext cx="3503053" cy="467073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70" y="2667000"/>
            <a:ext cx="61384" cy="4603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29" y="2193700"/>
            <a:ext cx="3498225" cy="46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218940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Пора домой</a:t>
            </a:r>
            <a:r>
              <a:rPr lang="ru-RU" sz="1800" dirty="0">
                <a:solidFill>
                  <a:srgbClr val="555555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555555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2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ужина </a:t>
            </a:r>
            <a:r>
              <a:rPr lang="ru-RU" sz="2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 начинают забирать своих крох домой. Очередной будний садовский день окончен. И не забывайте разговаривать со своим малышом – ведь детский сад глазами ребенка может выглядеть совсем по-другому.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4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7" y="1429555"/>
            <a:ext cx="3812147" cy="542844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66" y="1429555"/>
            <a:ext cx="3683357" cy="5428445"/>
          </a:xfrm>
        </p:spPr>
      </p:pic>
    </p:spTree>
    <p:extLst>
      <p:ext uri="{BB962C8B-B14F-4D97-AF65-F5344CB8AC3E}">
        <p14:creationId xmlns:p14="http://schemas.microsoft.com/office/powerpoint/2010/main" val="38406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7" y="0"/>
            <a:ext cx="12212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2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0"/>
            <a:ext cx="3549121" cy="1403797"/>
          </a:xfrm>
        </p:spPr>
        <p:txBody>
          <a:bodyPr>
            <a:noAutofit/>
          </a:bodyPr>
          <a:lstStyle/>
          <a:p>
            <a:endParaRPr lang="ru-RU" sz="4000" dirty="0"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86" y="-1"/>
            <a:ext cx="5096960" cy="679594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4312" y="450761"/>
            <a:ext cx="3309361" cy="6310257"/>
          </a:xfrm>
        </p:spPr>
        <p:txBody>
          <a:bodyPr>
            <a:normAutofit/>
          </a:bodyPr>
          <a:lstStyle/>
          <a:p>
            <a:pPr marL="285750" lvl="0" indent="-285750" algn="l">
              <a:buClr>
                <a:srgbClr val="30ACEC">
                  <a:lumMod val="75000"/>
                </a:srgbClr>
              </a:buClr>
              <a:buFont typeface="Arial"/>
              <a:buChar char="•"/>
            </a:pPr>
            <a:r>
              <a:rPr lang="ru-RU" sz="3000" dirty="0">
                <a:solidFill>
                  <a:schemeClr val="accent4"/>
                </a:solidFill>
                <a:latin typeface="Comic Sans MS" panose="030F0702030302020204" pitchFamily="66" charset="0"/>
              </a:rPr>
              <a:t>Воспитываем навыки вежливого обращения, приучаем детей здороваться.</a:t>
            </a:r>
          </a:p>
          <a:p>
            <a:endParaRPr lang="ru-R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0"/>
            <a:ext cx="3549121" cy="181592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Раз, два, три на зарядку становись!</a:t>
            </a:r>
            <a:endParaRPr lang="ru-RU" sz="28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65609" y="1674255"/>
            <a:ext cx="3786525" cy="5183745"/>
          </a:xfrm>
        </p:spPr>
        <p:txBody>
          <a:bodyPr>
            <a:noAutofit/>
          </a:bodyPr>
          <a:lstStyle/>
          <a:p>
            <a:pPr lvl="0" algn="l">
              <a:buClr>
                <a:srgbClr val="30ACEC">
                  <a:lumMod val="75000"/>
                </a:srgbClr>
              </a:buClr>
            </a:pP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Утренняя гимнастика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  является насущной необходимостью для детского организма. Кроме того,  гимнастика позволяет проснуться на 100%, дарит заряд бодрости и энергии на весь день и поднимает 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настроение. Формируем у детей двигательные умения и навыки.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12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87" y="-346380"/>
            <a:ext cx="5403285" cy="720438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 flipH="1">
            <a:off x="11503022" y="5745481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60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0"/>
            <a:ext cx="3549121" cy="229243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Надо, надо умываться по утрам и вечерам!</a:t>
            </a:r>
            <a:r>
              <a:rPr lang="ru-RU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4312" y="1661375"/>
            <a:ext cx="3549121" cy="519662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получают знания  о том, как правильно умываться, мыть руки, учатся быть опрятными и аккуратными. Малыши очень стараются, «одевая» на ладошки белые мыльные «перчатки». А как весело и задорно они смеются, если  получается надуть мыльный пузырь.  И , конечно, самое главное – это результат - «Ручки чистые, помылись, все микробы удалились».</a:t>
            </a:r>
            <a:endParaRPr lang="ru-RU" sz="25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buClr>
                <a:srgbClr val="30ACEC">
                  <a:lumMod val="75000"/>
                </a:srgbClr>
              </a:buClr>
            </a:pPr>
            <a:endParaRPr lang="ru-RU" sz="26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18" y="0"/>
            <a:ext cx="5160135" cy="6880180"/>
          </a:xfrm>
        </p:spPr>
      </p:pic>
    </p:spTree>
    <p:extLst>
      <p:ext uri="{BB962C8B-B14F-4D97-AF65-F5344CB8AC3E}">
        <p14:creationId xmlns:p14="http://schemas.microsoft.com/office/powerpoint/2010/main" val="3378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0"/>
            <a:ext cx="3549121" cy="872836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Завтрак</a:t>
            </a:r>
            <a:endParaRPr lang="ru-RU" sz="5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83" y="1486369"/>
            <a:ext cx="7054536" cy="396139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4312" y="1219200"/>
            <a:ext cx="3549121" cy="508461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за столиком сидим</a:t>
            </a:r>
            <a:endParaRPr lang="ru-RU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Вкусный завтрак мы едим.  </a:t>
            </a:r>
            <a:endParaRPr lang="ru-RU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Постарались повара,</a:t>
            </a:r>
            <a:r>
              <a:rPr lang="ru-RU" sz="1200" dirty="0">
                <a:solidFill>
                  <a:srgbClr val="555555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rgbClr val="555555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Приготовили с утра</a:t>
            </a:r>
            <a:r>
              <a:rPr lang="ru-RU" sz="2000" dirty="0" smtClean="0">
                <a:solidFill>
                  <a:srgbClr val="008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Формируем элементарные навыки поведения за столом: умение пользоваться ложкой, салфеткой, не крошить хлеб, пережёвывать пищу с закрытым ртом, не разговаривать с полным ртом.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29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0"/>
            <a:ext cx="3549121" cy="1620982"/>
          </a:xfrm>
        </p:spPr>
        <p:txBody>
          <a:bodyPr>
            <a:noAutofit/>
          </a:bodyPr>
          <a:lstStyle/>
          <a:p>
            <a:r>
              <a:rPr lang="ru-RU" sz="41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Игровая деятельность</a:t>
            </a:r>
            <a:endParaRPr lang="ru-RU" sz="41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4312" y="1620981"/>
            <a:ext cx="3549121" cy="4765963"/>
          </a:xfrm>
        </p:spPr>
        <p:txBody>
          <a:bodyPr>
            <a:normAutofit fontScale="92500" lnSpcReduction="10000"/>
          </a:bodyPr>
          <a:lstStyle/>
          <a:p>
            <a:pPr lvl="0" algn="l">
              <a:buClr>
                <a:srgbClr val="30ACEC">
                  <a:lumMod val="75000"/>
                </a:srgbClr>
              </a:buClr>
            </a:pPr>
            <a:r>
              <a:rPr lang="ru-RU" sz="36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 друзьями хорошо, но иногда хочется поиграть и одному. Разнообразие игр и игрушек в детском саду не позволит малышу скучать.</a:t>
            </a:r>
            <a:r>
              <a:rPr lang="ru-RU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ru-RU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0040" y="10131"/>
            <a:ext cx="5134377" cy="684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772732"/>
          </a:xfrm>
        </p:spPr>
        <p:txBody>
          <a:bodyPr/>
          <a:lstStyle/>
          <a:p>
            <a:r>
              <a:rPr lang="ru-RU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Кто-то любит развивающие игры.    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06" y="1701088"/>
            <a:ext cx="4113485" cy="548464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15" y="1838660"/>
            <a:ext cx="3907128" cy="520950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238" y="760995"/>
            <a:ext cx="4715378" cy="628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4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265</TotalTime>
  <Words>533</Words>
  <Application>Microsoft Office PowerPoint</Application>
  <PresentationFormat>Широкоэкранный</PresentationFormat>
  <Paragraphs>42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Comic Sans MS</vt:lpstr>
      <vt:lpstr>Corbel</vt:lpstr>
      <vt:lpstr>Times New Roman</vt:lpstr>
      <vt:lpstr>Параллакс</vt:lpstr>
      <vt:lpstr>Презентация PowerPoint</vt:lpstr>
      <vt:lpstr>Один день в детском саду</vt:lpstr>
      <vt:lpstr>Рано утром, на рассвете</vt:lpstr>
      <vt:lpstr>Презентация PowerPoint</vt:lpstr>
      <vt:lpstr>Раз, два, три на зарядку становись!</vt:lpstr>
      <vt:lpstr>Надо, надо умываться по утрам и вечерам! </vt:lpstr>
      <vt:lpstr>Завтрак</vt:lpstr>
      <vt:lpstr>Игровая деятельность</vt:lpstr>
      <vt:lpstr>Кто-то любит развивающие игры.    </vt:lpstr>
      <vt:lpstr>А для других малышей интересен мир сюжетных  игр. </vt:lpstr>
      <vt:lpstr>Некоторые ребятишки предпочитают шумное общение в компании друзей и любимых игрушек. </vt:lpstr>
      <vt:lpstr>А  другие малыши предпочитают тихо и спокойно посидеть.   </vt:lpstr>
      <vt:lpstr>Ученье – свет </vt:lpstr>
      <vt:lpstr>Развиваем речь детей. Учим внятно произносить звуки в словах. </vt:lpstr>
      <vt:lpstr>Формируем интерес к изобразительной деятельности.</vt:lpstr>
      <vt:lpstr>Презентация PowerPoint</vt:lpstr>
      <vt:lpstr>Знакомим детей с окружающим миром</vt:lpstr>
      <vt:lpstr>Музыка</vt:lpstr>
      <vt:lpstr>Презентация PowerPoint</vt:lpstr>
      <vt:lpstr>Физическая культура</vt:lpstr>
      <vt:lpstr>В группе функционирует кружок «Говорящие пальчики»</vt:lpstr>
      <vt:lpstr>Презентация PowerPoint</vt:lpstr>
      <vt:lpstr>Прогулка На прогулку одеваемся с помощью воспитателей, т.е. дети стараются самостоятельно надевать одежду в правильной последовательности, а уже что не могут сделать сами, просят помочь, заодно развиваем навыки коммуникации, используем поощрение.  На прогулке  нужно помочь  малышу открыть окружающий мир природы, полюбить его. Наиболее эффективные методы приобщения ребенка к природе – многократные, повторяющиеся наблюдения за животными, растениями, объектами и явлениями живой и неживой природы в сочетании с играми, простейшими практическими и поисковыми действиями, использованием  коротких стихов, поговорок,  потешек.  </vt:lpstr>
      <vt:lpstr>Презентация PowerPoint</vt:lpstr>
      <vt:lpstr>На прогулке у детей есть время поиграть  самостоятельно или с друзьями в любимые игры, а кто-то любит просто посидеть и понаблюдать за другими. </vt:lpstr>
      <vt:lpstr>Время проходит быстро и незаметно, теперь пора возвращаться в садик.  После прогулки взрослые  помогают детям раздеться. Пока детки под присмотром воспитательницы моют руки и рассаживаются по своим местам за столы, младший воспитатель  приносит еду в группу. </vt:lpstr>
      <vt:lpstr>Час обеда подошёл – сели деточки за стол Во время обеда также бывает всякое – одни детишки обожают суп, другие, напротив, терпеть его не могут, кто-то обожает котлеты, а кто-то – пюре.  Но даже самый ненавистный  салат можно превратить в любимое блюдо. Ведь, как известно, самое лучшее средство уговорить ребенка сделать что-либо – это игра.  Ну разве кто-то откажется скушать ещё ложечку, если  овощи для этого супчика нам зайчишка собирал?  </vt:lpstr>
      <vt:lpstr>Спят усталые детишки После обеда наступает время для обеденного сна, так как детскому организму требуется полноценный отдых. Итак, обед окончен, ручки вымыты и настало время ложиться спать. Малыши стараются раздеться самостоятельно и аккуратно сложить  свою одежду на стульчик. Но без помощи взрослых, конечно же, не обойтись. Для того чтобы обучить ребенка навыкам самообслуживания, постараться приходится всем – и воспитателю, и нянечке, и самому крохе. </vt:lpstr>
      <vt:lpstr>После сна дети проходят ножками по «волшебной»  дорожке. Благодаря использованию разных по фактуре материалов, ходьба по массажному коврику помогает тренировке мышц стопы. У детей это способствует формированию сводов стоп и профилактике плоскостопия. </vt:lpstr>
      <vt:lpstr>После пробуждения Детский сон длится до трех часов дня. К этому времени одни дети просыпаются самостоятельно, других крох приходится будить. Как же не хочется порой просыпаться! Некоторые малыши  продолжают  дремать сидя на стульчике, а кто-то уже самостоятельно натягивает одежду, спеша скорее поиграть в любимые игрушки.   После того, как дети будут приведены в порядок, их ожидает полдник. </vt:lpstr>
      <vt:lpstr>Игровая деятельность После того, как детки поедят, они с новыми силами принимаются нарушать наведенный во время тихого часа порядок в игрушках. Закрепляем в игре знания, полученные во время организованной образовательной деятельности. Предоставляем для самостоятельного рассматривания картинки, книги, наборы предметов, а так же изобразительный материал. </vt:lpstr>
      <vt:lpstr>Пора домой После ужина родители начинают забирать своих крох домой. Очередной будний садовский день окончен. И не забывайте разговаривать со своим малышом – ведь детский сад глазами ребенка может выглядеть совсем по-другому.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Один день в детском саду.</dc:title>
  <dc:creator>Hp</dc:creator>
  <cp:lastModifiedBy>Hp</cp:lastModifiedBy>
  <cp:revision>33</cp:revision>
  <dcterms:created xsi:type="dcterms:W3CDTF">2019-10-01T09:32:28Z</dcterms:created>
  <dcterms:modified xsi:type="dcterms:W3CDTF">2019-11-20T12:00:45Z</dcterms:modified>
</cp:coreProperties>
</file>