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73" r:id="rId4"/>
    <p:sldId id="262" r:id="rId5"/>
    <p:sldId id="272" r:id="rId6"/>
    <p:sldId id="257" r:id="rId7"/>
    <p:sldId id="275" r:id="rId8"/>
    <p:sldId id="274" r:id="rId9"/>
    <p:sldId id="259" r:id="rId10"/>
    <p:sldId id="260" r:id="rId11"/>
    <p:sldId id="263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36B5"/>
    <a:srgbClr val="E3E668"/>
    <a:srgbClr val="C3F39F"/>
    <a:srgbClr val="72E21E"/>
    <a:srgbClr val="E498D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D5D9-75D4-482A-B482-113E76C0623F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8141-F09F-4C3A-985C-D83A432DA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D5D9-75D4-482A-B482-113E76C0623F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8141-F09F-4C3A-985C-D83A432DA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D5D9-75D4-482A-B482-113E76C0623F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8141-F09F-4C3A-985C-D83A432DA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D5D9-75D4-482A-B482-113E76C0623F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8141-F09F-4C3A-985C-D83A432DA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D5D9-75D4-482A-B482-113E76C0623F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8141-F09F-4C3A-985C-D83A432DA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D5D9-75D4-482A-B482-113E76C0623F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8141-F09F-4C3A-985C-D83A432DA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D5D9-75D4-482A-B482-113E76C0623F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8141-F09F-4C3A-985C-D83A432DA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D5D9-75D4-482A-B482-113E76C0623F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8141-F09F-4C3A-985C-D83A432DA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D5D9-75D4-482A-B482-113E76C0623F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8141-F09F-4C3A-985C-D83A432DA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D5D9-75D4-482A-B482-113E76C0623F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8141-F09F-4C3A-985C-D83A432DA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D5D9-75D4-482A-B482-113E76C0623F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8141-F09F-4C3A-985C-D83A432DA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tx2">
                <a:lumMod val="40000"/>
                <a:lumOff val="60000"/>
              </a:schemeClr>
            </a:gs>
            <a:gs pos="63000">
              <a:schemeClr val="accent1">
                <a:tint val="44500"/>
                <a:satMod val="160000"/>
                <a:alpha val="91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2D5D9-75D4-482A-B482-113E76C0623F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78141-F09F-4C3A-985C-D83A432DA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Агния Львовна </a:t>
            </a:r>
            <a:r>
              <a:rPr lang="ru-RU" dirty="0" err="1" smtClean="0"/>
              <a:t>Барто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Содержимое 7" descr="hello_html_7cba86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428736"/>
            <a:ext cx="4500594" cy="5429264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125487-thu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07" y="0"/>
            <a:ext cx="9036496" cy="6858000"/>
          </a:xfrm>
          <a:prstGeom prst="rect">
            <a:avLst/>
          </a:prstGeom>
        </p:spPr>
      </p:pic>
      <p:pic>
        <p:nvPicPr>
          <p:cNvPr id="2" name="Рисунок 1" descr="SAM_2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3738" y="857232"/>
            <a:ext cx="3624204" cy="5341324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5720" y="1928802"/>
            <a:ext cx="3214710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КОЗЛЁНОК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меня живёт козлёнок,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сама его пасу.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козлёнка в сад зелёный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Рано утром отнесу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заблудится в саду –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в траве его найду.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9722" l="330" r="100000">
                        <a14:foregroundMark x1="79538" y1="18333" x2="79538" y2="18333"/>
                        <a14:foregroundMark x1="81518" y1="17222" x2="81518" y2="17222"/>
                        <a14:backgroundMark x1="36304" y1="78333" x2="36304" y2="7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3504" y="4357694"/>
            <a:ext cx="1071570" cy="1273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125487-thu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07" y="0"/>
            <a:ext cx="9036496" cy="6858000"/>
          </a:xfrm>
          <a:prstGeom prst="rect">
            <a:avLst/>
          </a:prstGeom>
        </p:spPr>
      </p:pic>
      <p:pic>
        <p:nvPicPr>
          <p:cNvPr id="2" name="Рисунок 1" descr="13646272401986903019.jpeg"/>
          <p:cNvPicPr>
            <a:picLocks noChangeAspect="1"/>
          </p:cNvPicPr>
          <p:nvPr/>
        </p:nvPicPr>
        <p:blipFill>
          <a:blip r:embed="rId3" cstate="print"/>
          <a:srcRect l="7292" t="3125" r="9375" b="3125"/>
          <a:stretch>
            <a:fillRect/>
          </a:stretch>
        </p:blipFill>
        <p:spPr>
          <a:xfrm>
            <a:off x="4542286" y="1142984"/>
            <a:ext cx="3458738" cy="5032151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9552" y="2156310"/>
            <a:ext cx="3500462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ЛОШАДКА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люблю свою лошадку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Причешу ей шерстку гладко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Гребешком приглажу хвостик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верхом поеду в гости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25487-thu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07" y="0"/>
            <a:ext cx="903649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2357430"/>
            <a:ext cx="3071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ГРУЗОВИК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Нет, напрасно мы решили,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Прокатить кота в машине: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кататься не привык –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Опрокинул грузовик.</a:t>
            </a:r>
          </a:p>
        </p:txBody>
      </p:sp>
      <p:pic>
        <p:nvPicPr>
          <p:cNvPr id="4" name="Рисунок 3" descr="370406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8248" y="928670"/>
            <a:ext cx="3415493" cy="5254788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125487-thu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07" y="0"/>
            <a:ext cx="903649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1428736"/>
            <a:ext cx="3071834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Самолёт</a:t>
            </a:r>
            <a:endParaRPr lang="ru-RU" sz="2000" b="1" dirty="0" smtClean="0"/>
          </a:p>
          <a:p>
            <a:r>
              <a:rPr lang="ru-RU" sz="2000" dirty="0" smtClean="0"/>
              <a:t>Самолёт построим сами,</a:t>
            </a:r>
            <a:br>
              <a:rPr lang="ru-RU" sz="2000" dirty="0" smtClean="0"/>
            </a:br>
            <a:r>
              <a:rPr lang="ru-RU" sz="2000" dirty="0" smtClean="0"/>
              <a:t>Понесёмся над лесами.</a:t>
            </a:r>
            <a:br>
              <a:rPr lang="ru-RU" sz="2000" dirty="0" smtClean="0"/>
            </a:br>
            <a:r>
              <a:rPr lang="ru-RU" sz="2000" dirty="0" smtClean="0"/>
              <a:t>Понесёмся над лесами,</a:t>
            </a:r>
            <a:br>
              <a:rPr lang="ru-RU" sz="2000" dirty="0" smtClean="0"/>
            </a:br>
            <a:r>
              <a:rPr lang="ru-RU" sz="2000" dirty="0" smtClean="0"/>
              <a:t>А потом вернёмся к маме.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785926"/>
            <a:ext cx="3286148" cy="3429000"/>
          </a:xfrm>
          <a:prstGeom prst="ellipse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125487-thu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07" y="0"/>
            <a:ext cx="9036496" cy="6858000"/>
          </a:xfrm>
          <a:prstGeom prst="rect">
            <a:avLst/>
          </a:prstGeom>
        </p:spPr>
      </p:pic>
      <p:pic>
        <p:nvPicPr>
          <p:cNvPr id="2" name="Рисунок 1" descr="SAM_2047.JPG"/>
          <p:cNvPicPr>
            <a:picLocks noChangeAspect="1"/>
          </p:cNvPicPr>
          <p:nvPr/>
        </p:nvPicPr>
        <p:blipFill>
          <a:blip r:embed="rId3" cstate="print"/>
          <a:srcRect b="2083"/>
          <a:stretch>
            <a:fillRect/>
          </a:stretch>
        </p:blipFill>
        <p:spPr>
          <a:xfrm>
            <a:off x="4572000" y="857232"/>
            <a:ext cx="3536199" cy="5214998"/>
          </a:xfrm>
          <a:prstGeom prst="ellipse">
            <a:avLst/>
          </a:prstGeom>
          <a:ln w="762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00100" y="1428736"/>
            <a:ext cx="3071834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КОРАБЛИК</a:t>
            </a:r>
          </a:p>
          <a:p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Матросская шапка,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Верёвка в руке,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Тяну я кораблик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быстрой реке.</a:t>
            </a:r>
          </a:p>
          <a:p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скачут лягушки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мной по пятам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просят меня: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Прокати капитан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125487-thu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9036496" cy="6858000"/>
          </a:xfrm>
          <a:prstGeom prst="rect">
            <a:avLst/>
          </a:prstGeom>
        </p:spPr>
      </p:pic>
      <p:pic>
        <p:nvPicPr>
          <p:cNvPr id="2" name="Рисунок 1" descr="1295949250_tanyunya-04.jpg"/>
          <p:cNvPicPr>
            <a:picLocks noChangeAspect="1"/>
          </p:cNvPicPr>
          <p:nvPr/>
        </p:nvPicPr>
        <p:blipFill rotWithShape="1">
          <a:blip r:embed="rId3" cstate="print"/>
          <a:srcRect l="4452"/>
          <a:stretch/>
        </p:blipFill>
        <p:spPr>
          <a:xfrm>
            <a:off x="4500562" y="1071546"/>
            <a:ext cx="3672936" cy="5020534"/>
          </a:xfrm>
          <a:prstGeom prst="roundRect">
            <a:avLst/>
          </a:prstGeom>
          <a:ln w="762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9552" y="2276872"/>
            <a:ext cx="3500462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МЯЧИК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Наша Таня  громко плачет: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Уронила в речку мячик.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-Тише, Танечка, не плачь: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утонет в речке мяч.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125487-thu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07" y="0"/>
            <a:ext cx="903649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8" y="2214554"/>
            <a:ext cx="3500462" cy="3447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Помощница</a:t>
            </a:r>
            <a:endParaRPr lang="ru-RU" sz="2000" b="1" dirty="0" smtClean="0"/>
          </a:p>
          <a:p>
            <a:pPr fontAlgn="t"/>
            <a:r>
              <a:rPr lang="ru-RU" sz="2000" dirty="0" smtClean="0"/>
              <a:t>У Танюши дел немало,</a:t>
            </a:r>
            <a:br>
              <a:rPr lang="ru-RU" sz="2000" dirty="0" smtClean="0"/>
            </a:br>
            <a:r>
              <a:rPr lang="ru-RU" sz="2000" dirty="0" smtClean="0"/>
              <a:t>У Танюши много дел:</a:t>
            </a:r>
            <a:br>
              <a:rPr lang="ru-RU" sz="2000" dirty="0" smtClean="0"/>
            </a:br>
            <a:r>
              <a:rPr lang="ru-RU" sz="2000" dirty="0" smtClean="0"/>
              <a:t>Утром брату помогала,—</a:t>
            </a:r>
            <a:br>
              <a:rPr lang="ru-RU" sz="2000" dirty="0" smtClean="0"/>
            </a:br>
            <a:r>
              <a:rPr lang="ru-RU" sz="2000" dirty="0" smtClean="0"/>
              <a:t>Он с утра конфеты ел</a:t>
            </a:r>
            <a:r>
              <a:rPr lang="ru-RU" sz="2000" dirty="0" smtClean="0"/>
              <a:t>.</a:t>
            </a:r>
          </a:p>
          <a:p>
            <a:pPr fontAlgn="t"/>
            <a:r>
              <a:rPr lang="ru-RU" sz="2000" dirty="0" smtClean="0"/>
              <a:t>Перед сном сказала маме:</a:t>
            </a:r>
          </a:p>
          <a:p>
            <a:pPr fontAlgn="t"/>
            <a:r>
              <a:rPr lang="ru-RU" sz="2000" dirty="0" smtClean="0"/>
              <a:t>-Вы меня разденьте сами.</a:t>
            </a:r>
          </a:p>
          <a:p>
            <a:pPr fontAlgn="t"/>
            <a:r>
              <a:rPr lang="ru-RU" sz="2000" dirty="0" smtClean="0"/>
              <a:t>Я</a:t>
            </a:r>
            <a:r>
              <a:rPr lang="ru-RU" sz="2000" dirty="0" smtClean="0"/>
              <a:t> устала, не могу, </a:t>
            </a:r>
          </a:p>
          <a:p>
            <a:pPr fontAlgn="t"/>
            <a:r>
              <a:rPr lang="ru-RU" sz="2000" dirty="0" smtClean="0"/>
              <a:t>Я вам завтра помогу.</a:t>
            </a:r>
            <a:endParaRPr lang="ru-RU" sz="2000" dirty="0" smtClean="0"/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agniya-barto-pomoshchnit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428736"/>
            <a:ext cx="3286148" cy="4357718"/>
          </a:xfrm>
          <a:prstGeom prst="ellipse">
            <a:avLst/>
          </a:prstGeom>
          <a:ln w="7620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125487-thu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07" y="0"/>
            <a:ext cx="903649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8" y="1714488"/>
            <a:ext cx="3500462" cy="3754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        </a:t>
            </a:r>
            <a:r>
              <a:rPr lang="ru-RU" sz="2000" b="1" dirty="0" smtClean="0"/>
              <a:t>Я</a:t>
            </a:r>
            <a:r>
              <a:rPr lang="ru-RU" sz="2000" b="1" dirty="0" smtClean="0"/>
              <a:t> выросла.</a:t>
            </a:r>
            <a:endParaRPr lang="ru-RU" sz="2000" b="1" dirty="0" smtClean="0"/>
          </a:p>
          <a:p>
            <a:r>
              <a:rPr lang="ru-RU" sz="2000" dirty="0" smtClean="0"/>
              <a:t> </a:t>
            </a:r>
            <a:r>
              <a:rPr lang="ru-RU" sz="2000" dirty="0" smtClean="0"/>
              <a:t>Мне теперь не до игрушек —</a:t>
            </a:r>
            <a:br>
              <a:rPr lang="ru-RU" sz="2000" dirty="0" smtClean="0"/>
            </a:br>
            <a:r>
              <a:rPr lang="ru-RU" sz="2000" dirty="0" smtClean="0"/>
              <a:t>Я учусь по букварю,</a:t>
            </a:r>
            <a:br>
              <a:rPr lang="ru-RU" sz="2000" dirty="0" smtClean="0"/>
            </a:br>
            <a:r>
              <a:rPr lang="ru-RU" sz="2000" dirty="0" smtClean="0"/>
              <a:t>Соберу свои игрушки</a:t>
            </a:r>
            <a:br>
              <a:rPr lang="ru-RU" sz="2000" dirty="0" smtClean="0"/>
            </a:br>
            <a:r>
              <a:rPr lang="ru-RU" sz="2000" dirty="0" smtClean="0"/>
              <a:t>И Сереже </a:t>
            </a:r>
            <a:r>
              <a:rPr lang="ru-RU" sz="2000" dirty="0" smtClean="0"/>
              <a:t>подарю.</a:t>
            </a:r>
          </a:p>
          <a:p>
            <a:r>
              <a:rPr lang="ru-RU" sz="2000" dirty="0" smtClean="0"/>
              <a:t>Паровоз </a:t>
            </a:r>
            <a:r>
              <a:rPr lang="ru-RU" sz="2000" dirty="0" smtClean="0"/>
              <a:t>отдать Сереже?</a:t>
            </a:r>
            <a:br>
              <a:rPr lang="ru-RU" sz="2000" dirty="0" smtClean="0"/>
            </a:br>
            <a:r>
              <a:rPr lang="ru-RU" sz="2000" dirty="0" smtClean="0"/>
              <a:t>Он плохой, без колеса…</a:t>
            </a:r>
            <a:br>
              <a:rPr lang="ru-RU" sz="2000" dirty="0" smtClean="0"/>
            </a:br>
            <a:r>
              <a:rPr lang="ru-RU" sz="2000" dirty="0" smtClean="0"/>
              <a:t>И потом, мне нужно тоже</a:t>
            </a:r>
            <a:br>
              <a:rPr lang="ru-RU" sz="2000" dirty="0" smtClean="0"/>
            </a:br>
            <a:r>
              <a:rPr lang="ru-RU" sz="2000" dirty="0" smtClean="0"/>
              <a:t>Поиграть хоть полчаса!</a:t>
            </a:r>
            <a:endParaRPr lang="ru-RU" sz="2000" dirty="0" smtClean="0"/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parovo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571612"/>
            <a:ext cx="3071834" cy="3786214"/>
          </a:xfrm>
          <a:prstGeom prst="ellipse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125487-thu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07" y="0"/>
            <a:ext cx="903649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8" y="1714488"/>
            <a:ext cx="3500462" cy="4678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        КУКЛА</a:t>
            </a:r>
            <a:endParaRPr lang="ru-RU" sz="2000" b="1" dirty="0" smtClean="0"/>
          </a:p>
          <a:p>
            <a:r>
              <a:rPr lang="ru-RU" sz="2000" dirty="0" smtClean="0"/>
              <a:t>Смастерил я грузовик Для сестры Катюшки. Подняла Катюшка крик: — Разве это грузовик? Три пустых катушки. Смастерил я ей коня, Пусть берет, не жалко! Катя смотрит на меня, Не желает брать коня: — Это просто палка! Я свернул два лоскута. — Ах,— сказала Катя,— Ах, какая красота: Кукла в пестром платье!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4f17c0e341ef58b1d4d91488d388254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000108"/>
            <a:ext cx="3214710" cy="5286412"/>
          </a:xfrm>
          <a:prstGeom prst="ellipse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125487-thu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07" y="0"/>
            <a:ext cx="9036496" cy="6858000"/>
          </a:xfrm>
          <a:prstGeom prst="rect">
            <a:avLst/>
          </a:prstGeom>
        </p:spPr>
      </p:pic>
      <p:pic>
        <p:nvPicPr>
          <p:cNvPr id="2" name="Рисунок 1" descr="SAM_20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785794"/>
            <a:ext cx="3577979" cy="5357849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14348" y="2214554"/>
            <a:ext cx="3500462" cy="2215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ЗАЙКА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Зайку бросила хозяйка,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дождём остался зайка.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скамейки слезть не мог,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Весь до ниточки промок.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125487-thu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07" y="0"/>
            <a:ext cx="9036496" cy="6858000"/>
          </a:xfrm>
          <a:prstGeom prst="rect">
            <a:avLst/>
          </a:prstGeom>
        </p:spPr>
      </p:pic>
      <p:pic>
        <p:nvPicPr>
          <p:cNvPr id="2" name="Рисунок 1" descr="SAM_2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00108"/>
            <a:ext cx="3429024" cy="5072098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42910" y="2071678"/>
            <a:ext cx="3286148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МИШКА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Уронили мишку на пол,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Оторвали мишке лапу.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равно его не брошу –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 что он хороший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268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Агния Львовна Барто.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Лариса</cp:lastModifiedBy>
  <cp:revision>49</cp:revision>
  <dcterms:created xsi:type="dcterms:W3CDTF">2015-01-08T15:04:39Z</dcterms:created>
  <dcterms:modified xsi:type="dcterms:W3CDTF">2021-03-08T11:57:58Z</dcterms:modified>
</cp:coreProperties>
</file>