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89" r:id="rId5"/>
    <p:sldId id="263" r:id="rId6"/>
    <p:sldId id="262" r:id="rId7"/>
    <p:sldId id="275" r:id="rId8"/>
    <p:sldId id="276" r:id="rId9"/>
    <p:sldId id="277" r:id="rId10"/>
    <p:sldId id="278" r:id="rId11"/>
    <p:sldId id="279" r:id="rId12"/>
    <p:sldId id="280" r:id="rId13"/>
    <p:sldId id="264" r:id="rId14"/>
    <p:sldId id="265" r:id="rId15"/>
    <p:sldId id="266" r:id="rId16"/>
    <p:sldId id="258" r:id="rId17"/>
    <p:sldId id="268" r:id="rId18"/>
    <p:sldId id="257" r:id="rId19"/>
    <p:sldId id="269" r:id="rId20"/>
    <p:sldId id="267" r:id="rId21"/>
    <p:sldId id="273" r:id="rId22"/>
    <p:sldId id="271" r:id="rId23"/>
    <p:sldId id="272" r:id="rId24"/>
    <p:sldId id="286" r:id="rId25"/>
    <p:sldId id="27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581B-2923-47EB-8A81-5196A5A11A68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512A-F542-4F37-BE81-DAB0E19C5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07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581B-2923-47EB-8A81-5196A5A11A68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512A-F542-4F37-BE81-DAB0E19C5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25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581B-2923-47EB-8A81-5196A5A11A68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512A-F542-4F37-BE81-DAB0E19C5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08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581B-2923-47EB-8A81-5196A5A11A68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512A-F542-4F37-BE81-DAB0E19C5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23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581B-2923-47EB-8A81-5196A5A11A68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512A-F542-4F37-BE81-DAB0E19C5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20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581B-2923-47EB-8A81-5196A5A11A68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512A-F542-4F37-BE81-DAB0E19C5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581B-2923-47EB-8A81-5196A5A11A68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512A-F542-4F37-BE81-DAB0E19C5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61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581B-2923-47EB-8A81-5196A5A11A68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512A-F542-4F37-BE81-DAB0E19C5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85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581B-2923-47EB-8A81-5196A5A11A68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512A-F542-4F37-BE81-DAB0E19C5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23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581B-2923-47EB-8A81-5196A5A11A68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512A-F542-4F37-BE81-DAB0E19C5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91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581B-2923-47EB-8A81-5196A5A11A68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512A-F542-4F37-BE81-DAB0E19C5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41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F581B-2923-47EB-8A81-5196A5A11A68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D512A-F542-4F37-BE81-DAB0E19C5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32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68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71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21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97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6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37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8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28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18864" y="1133288"/>
            <a:ext cx="553164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>
                <a:solidFill>
                  <a:srgbClr val="7030A0"/>
                </a:solidFill>
              </a:rPr>
              <a:t>«Картошечка»</a:t>
            </a:r>
          </a:p>
        </p:txBody>
      </p:sp>
    </p:spTree>
    <p:extLst>
      <p:ext uri="{BB962C8B-B14F-4D97-AF65-F5344CB8AC3E}">
        <p14:creationId xmlns:p14="http://schemas.microsoft.com/office/powerpoint/2010/main" val="5881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53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6629" y="275771"/>
            <a:ext cx="95101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Эстафета «Выкопай картошку»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73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84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39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2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0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38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2172" y="5471886"/>
            <a:ext cx="104267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0070C0"/>
                </a:solidFill>
              </a:rPr>
              <a:t>Эстафета «Убери урожай»</a:t>
            </a:r>
            <a:endParaRPr lang="ru-RU" sz="7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3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0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23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03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8" y="696686"/>
            <a:ext cx="4746171" cy="564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1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6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90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2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5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13</Words>
  <Application>Microsoft Office PowerPoint</Application>
  <PresentationFormat>Широкоэкранный</PresentationFormat>
  <Paragraphs>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24</dc:creator>
  <cp:lastModifiedBy>24</cp:lastModifiedBy>
  <cp:revision>10</cp:revision>
  <dcterms:created xsi:type="dcterms:W3CDTF">2021-09-13T12:51:22Z</dcterms:created>
  <dcterms:modified xsi:type="dcterms:W3CDTF">2021-09-22T09:22:22Z</dcterms:modified>
</cp:coreProperties>
</file>