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57" r:id="rId10"/>
    <p:sldId id="284" r:id="rId11"/>
    <p:sldId id="269" r:id="rId12"/>
    <p:sldId id="267" r:id="rId13"/>
    <p:sldId id="268" r:id="rId14"/>
    <p:sldId id="271" r:id="rId15"/>
    <p:sldId id="272" r:id="rId16"/>
    <p:sldId id="275" r:id="rId17"/>
    <p:sldId id="273" r:id="rId18"/>
    <p:sldId id="280" r:id="rId19"/>
    <p:sldId id="2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6C72-0A7D-4E5F-8B42-8F55CDE21797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39C-4B3A-4E8F-9DCA-1E5182309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2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6C72-0A7D-4E5F-8B42-8F55CDE21797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39C-4B3A-4E8F-9DCA-1E5182309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6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6C72-0A7D-4E5F-8B42-8F55CDE21797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39C-4B3A-4E8F-9DCA-1E5182309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6C72-0A7D-4E5F-8B42-8F55CDE21797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39C-4B3A-4E8F-9DCA-1E5182309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97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6C72-0A7D-4E5F-8B42-8F55CDE21797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39C-4B3A-4E8F-9DCA-1E5182309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5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6C72-0A7D-4E5F-8B42-8F55CDE21797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39C-4B3A-4E8F-9DCA-1E5182309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5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6C72-0A7D-4E5F-8B42-8F55CDE21797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39C-4B3A-4E8F-9DCA-1E5182309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3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6C72-0A7D-4E5F-8B42-8F55CDE21797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39C-4B3A-4E8F-9DCA-1E5182309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4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6C72-0A7D-4E5F-8B42-8F55CDE21797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39C-4B3A-4E8F-9DCA-1E5182309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3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6C72-0A7D-4E5F-8B42-8F55CDE21797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39C-4B3A-4E8F-9DCA-1E5182309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9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6C72-0A7D-4E5F-8B42-8F55CDE21797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39C-4B3A-4E8F-9DCA-1E5182309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2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C6C72-0A7D-4E5F-8B42-8F55CDE21797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0439C-4B3A-4E8F-9DCA-1E5182309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2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76" y="2296159"/>
            <a:ext cx="5164183" cy="4276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19906890">
            <a:off x="308827" y="2214150"/>
            <a:ext cx="959749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Капустник в гостях у ребят</a:t>
            </a:r>
            <a:endParaRPr lang="ru-RU" sz="54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1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4000" t="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65027">
            <a:off x="-798285" y="2583543"/>
            <a:ext cx="8021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Comic Sans MS" panose="030F0702030302020204" pitchFamily="66" charset="0"/>
              </a:rPr>
              <a:t> </a:t>
            </a:r>
            <a:r>
              <a:rPr lang="ru-RU" sz="7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Барыня - капуста</a:t>
            </a:r>
            <a:endParaRPr lang="ru-RU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6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3771" y="1567543"/>
            <a:ext cx="1847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2579" y="1930400"/>
            <a:ext cx="98271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</a:rPr>
              <a:t>Капустный хоровод</a:t>
            </a:r>
          </a:p>
        </p:txBody>
      </p:sp>
    </p:spTree>
    <p:extLst>
      <p:ext uri="{BB962C8B-B14F-4D97-AF65-F5344CB8AC3E}">
        <p14:creationId xmlns:p14="http://schemas.microsoft.com/office/powerpoint/2010/main" val="8526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17" y="188686"/>
            <a:ext cx="48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Русская народная игра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«Колышки»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" t="-14000" r="9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0343" y="188685"/>
            <a:ext cx="70437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Игра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«Капуста в колпаке»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486" y="711200"/>
            <a:ext cx="60082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Игра – эстафета 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«Голубцы»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0142" y="0"/>
            <a:ext cx="58518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Игра «Капуста»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t="3000" r="6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2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9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8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9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0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3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34" y="0"/>
            <a:ext cx="2930541" cy="2532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4391318" y="754742"/>
            <a:ext cx="1486968" cy="14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52457" y="370021"/>
            <a:ext cx="249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кольраби</a:t>
            </a:r>
            <a:endParaRPr lang="ru-RU" sz="4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20860" r="34189"/>
          <a:stretch/>
        </p:blipFill>
        <p:spPr>
          <a:xfrm>
            <a:off x="1430404" y="3944837"/>
            <a:ext cx="2960914" cy="2769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4391318" y="5615504"/>
            <a:ext cx="1486968" cy="14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86286" y="5329427"/>
            <a:ext cx="3222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пекинская</a:t>
            </a:r>
            <a:endParaRPr lang="ru-RU" sz="4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24179" r="13263" b="6550"/>
          <a:stretch/>
        </p:blipFill>
        <p:spPr>
          <a:xfrm>
            <a:off x="6268827" y="1879600"/>
            <a:ext cx="4557486" cy="2423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4847771" y="3084284"/>
            <a:ext cx="1538516" cy="7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32993" y="2675507"/>
            <a:ext cx="21502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цветная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036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</Words>
  <Application>Microsoft Office PowerPoint</Application>
  <PresentationFormat>Широкоэкранный</PresentationFormat>
  <Paragraphs>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24</dc:creator>
  <cp:lastModifiedBy>24</cp:lastModifiedBy>
  <cp:revision>16</cp:revision>
  <dcterms:created xsi:type="dcterms:W3CDTF">2021-10-12T09:47:35Z</dcterms:created>
  <dcterms:modified xsi:type="dcterms:W3CDTF">2021-10-19T13:39:02Z</dcterms:modified>
</cp:coreProperties>
</file>