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8" r:id="rId5"/>
    <p:sldId id="260" r:id="rId6"/>
    <p:sldId id="269" r:id="rId7"/>
    <p:sldId id="261" r:id="rId8"/>
    <p:sldId id="273" r:id="rId9"/>
    <p:sldId id="270" r:id="rId10"/>
    <p:sldId id="266" r:id="rId11"/>
    <p:sldId id="275" r:id="rId12"/>
    <p:sldId id="271" r:id="rId13"/>
    <p:sldId id="274" r:id="rId14"/>
    <p:sldId id="272" r:id="rId15"/>
    <p:sldId id="276" r:id="rId16"/>
    <p:sldId id="277" r:id="rId17"/>
    <p:sldId id="263" r:id="rId18"/>
    <p:sldId id="264" r:id="rId19"/>
    <p:sldId id="265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766E-7EAB-406A-BA60-C44F85A30A17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C857-6640-44BD-8B35-03EE73F6B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55119"/>
            <a:ext cx="7772400" cy="3221881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ПРОЕКТ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ТЕМА: «Хоккейные баталии</a:t>
            </a:r>
            <a:r>
              <a:rPr lang="ru-RU" sz="31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образовательная область: «физическое развитие»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ПОДГОТОВИТЕЛЬНАЯ К ШКОЛЕ группа </a:t>
            </a:r>
            <a:b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                                                                                      </a:t>
            </a:r>
            <a:br>
              <a:rPr lang="ru-RU" sz="1400" b="1" cap="all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Выполнила: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инструктор по  физической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культуре  Киселева Н. А.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16632"/>
            <a:ext cx="6400800" cy="69492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МДОУ «Детский сад №2»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8134" name="Picture 6" descr="http://www.clipartpal.com/_thumbs/sports_hockey_129298_tn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980726"/>
            <a:ext cx="2880320" cy="2520282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6093296"/>
            <a:ext cx="6400800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835696" y="4725144"/>
            <a:ext cx="7048872" cy="69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4267200" cy="845617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0872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 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Win7\Desktop\7af629f3-7098-45f0-af2f-c032636bc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1"/>
            <a:ext cx="5486400" cy="2590800"/>
          </a:xfrm>
          <a:prstGeom prst="rect">
            <a:avLst/>
          </a:prstGeom>
          <a:noFill/>
        </p:spPr>
      </p:pic>
      <p:pic>
        <p:nvPicPr>
          <p:cNvPr id="2051" name="Picture 3" descr="C:\Users\Win7\Desktop\b147df68-c0f8-472e-8c7f-c8ba96d4e5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"/>
            <a:ext cx="2743200" cy="1981200"/>
          </a:xfrm>
          <a:prstGeom prst="rect">
            <a:avLst/>
          </a:prstGeom>
          <a:noFill/>
        </p:spPr>
      </p:pic>
      <p:pic>
        <p:nvPicPr>
          <p:cNvPr id="2052" name="Picture 4" descr="C:\Users\Win7\Desktop\2ac9c175-c6e0-4c7a-9ed8-4401eed68c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124200"/>
            <a:ext cx="5486400" cy="3429000"/>
          </a:xfrm>
          <a:prstGeom prst="rect">
            <a:avLst/>
          </a:prstGeom>
          <a:noFill/>
        </p:spPr>
      </p:pic>
      <p:pic>
        <p:nvPicPr>
          <p:cNvPr id="2053" name="Picture 5" descr="C:\Users\Win7\Desktop\3dea546d-e857-4a7d-b480-68fa9865246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590800"/>
            <a:ext cx="2812449" cy="1676400"/>
          </a:xfrm>
          <a:prstGeom prst="rect">
            <a:avLst/>
          </a:prstGeom>
          <a:noFill/>
        </p:spPr>
      </p:pic>
      <p:pic>
        <p:nvPicPr>
          <p:cNvPr id="2054" name="Picture 6" descr="C:\Users\Win7\Desktop\43893a78-8bfc-4838-8dae-a31e145c54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572000"/>
            <a:ext cx="2743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4267200" cy="845617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0872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 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Win7\Desktop\229cc9ca-62e9-498e-b6de-1851d560ec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4683357" cy="3505200"/>
          </a:xfrm>
          <a:prstGeom prst="rect">
            <a:avLst/>
          </a:prstGeom>
          <a:noFill/>
        </p:spPr>
      </p:pic>
      <p:pic>
        <p:nvPicPr>
          <p:cNvPr id="1027" name="Picture 3" descr="C:\Users\Win7\Desktop\6240cd1b-2f76-43e8-a23d-e0826c09b6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"/>
            <a:ext cx="3810000" cy="2667000"/>
          </a:xfrm>
          <a:prstGeom prst="rect">
            <a:avLst/>
          </a:prstGeom>
          <a:noFill/>
        </p:spPr>
      </p:pic>
      <p:pic>
        <p:nvPicPr>
          <p:cNvPr id="1028" name="Picture 4" descr="C:\Users\Win7\Desktop\e313bd0a-8fa1-4d2a-a562-01968aedee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971800"/>
            <a:ext cx="3733800" cy="3657600"/>
          </a:xfrm>
          <a:prstGeom prst="rect">
            <a:avLst/>
          </a:prstGeom>
          <a:noFill/>
        </p:spPr>
      </p:pic>
      <p:pic>
        <p:nvPicPr>
          <p:cNvPr id="1029" name="Picture 5" descr="C:\Users\Win7\Desktop\f47452d5-1e85-46d8-bd9d-1b0cbc9abe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733800"/>
            <a:ext cx="4648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Этапы реализации проекта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4800" y="1828799"/>
          <a:ext cx="8305798" cy="4539996"/>
        </p:xfrm>
        <a:graphic>
          <a:graphicData uri="http://schemas.openxmlformats.org/drawingml/2006/table">
            <a:tbl>
              <a:tblPr/>
              <a:tblGrid>
                <a:gridCol w="3771509"/>
                <a:gridCol w="4534289"/>
              </a:tblGrid>
              <a:tr h="206633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Участники проекта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                                        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1021">
                <a:tc rowSpan="7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Дети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Организация самостоятельной двигательной активности дошкольников на прогулке, используя специальные упражнения и игры с элементами хоккея.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Обучение детей правильному дыханию на свежем воздухе.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8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Музыкально- ритмическая композиция для группы девочек (группы поддержки хоккеистов)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Разучивание детьми физкультминуток о спорте.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Просмотр м.ф. «Шайбу! Шайбу!», «Матч – реванш»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Разработка совместно с воспитателями и детьми спортивной эмблемы группы.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81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Подготовка к проведению спортивного праздника «Хоккейные баталии»: изготовление эмблем для команд участников, приобретение медалей для награждения.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5800" y="1430550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этап – основной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4267200" cy="845617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0872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 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Win7\Desktop\фото для хок бат\552d45ec-c271-4614-b201-ceebf00d6c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"/>
            <a:ext cx="3200400" cy="2971800"/>
          </a:xfrm>
          <a:prstGeom prst="rect">
            <a:avLst/>
          </a:prstGeom>
          <a:noFill/>
        </p:spPr>
      </p:pic>
      <p:pic>
        <p:nvPicPr>
          <p:cNvPr id="3076" name="Picture 4" descr="C:\Users\Win7\Desktop\фото для хок бат\304682ae-8e96-443f-9fe1-bd1d97dd1e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81400"/>
            <a:ext cx="3124200" cy="2895600"/>
          </a:xfrm>
          <a:prstGeom prst="rect">
            <a:avLst/>
          </a:prstGeom>
          <a:noFill/>
        </p:spPr>
      </p:pic>
      <p:pic>
        <p:nvPicPr>
          <p:cNvPr id="3077" name="Picture 5" descr="C:\Users\Win7\Desktop\фото для хок бат\901051dc-1293-4bde-8bf8-960dd62efe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572000"/>
            <a:ext cx="4038600" cy="1996083"/>
          </a:xfrm>
          <a:prstGeom prst="rect">
            <a:avLst/>
          </a:prstGeom>
          <a:noFill/>
        </p:spPr>
      </p:pic>
      <p:pic>
        <p:nvPicPr>
          <p:cNvPr id="2051" name="Picture 3" descr="C:\Users\Win7\Desktop\2d9489cb-e769-4a6d-9c09-8cfcd0d323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28600"/>
            <a:ext cx="5181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Этапы реализации проекта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" y="1828799"/>
          <a:ext cx="8381998" cy="4267200"/>
        </p:xfrm>
        <a:graphic>
          <a:graphicData uri="http://schemas.openxmlformats.org/drawingml/2006/table">
            <a:tbl>
              <a:tblPr/>
              <a:tblGrid>
                <a:gridCol w="3847709"/>
                <a:gridCol w="4534289"/>
              </a:tblGrid>
              <a:tr h="703279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Участники проекта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                                             Мероприятия</a:t>
                      </a:r>
                      <a:endParaRPr lang="ru-RU" sz="110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5195">
                <a:tc rowSpan="3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Дети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Спортивный праздник «Хоккейные баталии»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Соревнования </a:t>
                      </a: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по мини - хоккею среди мальчиков подготовительных групп.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32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Выступление девочек из группы поддержки хоккеистов.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65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Оформление фотовыставки по результатам проекта.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5800" y="1430550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этап – заключительный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4267200" cy="845617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0872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 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Win7\Desktop\641037b1-029d-462b-a542-902ec7693e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436" y="228600"/>
            <a:ext cx="5497854" cy="4114800"/>
          </a:xfrm>
          <a:prstGeom prst="rect">
            <a:avLst/>
          </a:prstGeom>
          <a:noFill/>
        </p:spPr>
      </p:pic>
      <p:pic>
        <p:nvPicPr>
          <p:cNvPr id="3" name="Picture 3" descr="C:\Users\Win7\Desktop\577788e4-b8f0-420c-825e-f2ca344745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"/>
            <a:ext cx="2545303" cy="2133600"/>
          </a:xfrm>
          <a:prstGeom prst="rect">
            <a:avLst/>
          </a:prstGeom>
          <a:noFill/>
        </p:spPr>
      </p:pic>
      <p:pic>
        <p:nvPicPr>
          <p:cNvPr id="4" name="Picture 4" descr="C:\Users\Win7\Desktop\4f1362c6-b95b-421d-9d21-42e941149b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90800"/>
            <a:ext cx="2667000" cy="1828800"/>
          </a:xfrm>
          <a:prstGeom prst="rect">
            <a:avLst/>
          </a:prstGeom>
          <a:noFill/>
        </p:spPr>
      </p:pic>
      <p:pic>
        <p:nvPicPr>
          <p:cNvPr id="5" name="Picture 5" descr="C:\Users\Win7\Desktop\6c93799e-5d0b-401c-969c-f29453cc53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648200"/>
            <a:ext cx="2667000" cy="1949081"/>
          </a:xfrm>
          <a:prstGeom prst="rect">
            <a:avLst/>
          </a:prstGeom>
          <a:noFill/>
        </p:spPr>
      </p:pic>
      <p:pic>
        <p:nvPicPr>
          <p:cNvPr id="3078" name="Picture 6" descr="C:\Users\Win7\Desktop\c9f5710a-9768-4572-ad2f-b431fca3d3f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4572000"/>
            <a:ext cx="264711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4267200" cy="845617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0872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 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Win7\Desktop\25d2c617-eaf0-4865-83ac-aeefae835b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572000" cy="3022641"/>
          </a:xfrm>
          <a:prstGeom prst="rect">
            <a:avLst/>
          </a:prstGeom>
          <a:noFill/>
        </p:spPr>
      </p:pic>
      <p:pic>
        <p:nvPicPr>
          <p:cNvPr id="4099" name="Picture 3" descr="C:\Users\Win7\Desktop\682f6f09-2df6-48a6-a140-c2c2a6b759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925152" cy="3048000"/>
          </a:xfrm>
          <a:prstGeom prst="rect">
            <a:avLst/>
          </a:prstGeom>
          <a:noFill/>
        </p:spPr>
      </p:pic>
      <p:pic>
        <p:nvPicPr>
          <p:cNvPr id="4100" name="Picture 4" descr="C:\Users\Win7\Desktop\d5329bed-ef64-47f1-a1b5-f3204f9ed4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352800"/>
            <a:ext cx="685800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Ресурсное обеспечение проекта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67013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442336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 smtClean="0">
              <a:solidFill>
                <a:srgbClr val="0070C0"/>
              </a:solidFill>
            </a:endParaRP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6323" name="Picture 3" descr="http://www.cliparthut.com/clip-arts/487/ice-hockey-equipment-487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68760"/>
            <a:ext cx="4015856" cy="5164094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2048373"/>
            <a:ext cx="4114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Спортивный инвентарь и оборудование: клюшки, шайбы, жилеты для команды мальчиков, мячи, конусы, ворота.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Методическая и художественная литература.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Фотоматериалы.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Музыкальный центр.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Музыкальные записи.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Мультимедиа.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34605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Приложения: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dirty="0" smtClean="0">
                <a:latin typeface="Arial Black" pitchFamily="34" charset="0"/>
              </a:rPr>
              <a:t>1. К</a:t>
            </a:r>
            <a:r>
              <a:rPr lang="ru-RU" sz="1300" dirty="0" smtClean="0">
                <a:latin typeface="Arial Black" pitchFamily="34" charset="0"/>
              </a:rPr>
              <a:t>онспекты занятий по обучению детей игре в хоккей.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2. Подвижные игры и игры с элементами игры в хоккей.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3.Безопасность детей на занятиях по хоккею.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4. « Детям о хоккее». Методические рекомендации и материал для бесед.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5. Музыкально – ритмическая композиция для девочек из группы поддержки.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6. Консультация для воспитателей «Организация и проведение подвижных игр с элементами хоккея на прогулке для детей старшего дошкольного возраста».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7. Физкультминутки.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8. Стихи о спорте, хоккее, здоровом образе жизни.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9. Консультация  для родителей «: Как правильно подобрать клюшку для игры в хоккей дома ».</a:t>
            </a:r>
            <a:br>
              <a:rPr lang="ru-RU" sz="1300" dirty="0" smtClean="0">
                <a:latin typeface="Arial Black" pitchFamily="34" charset="0"/>
              </a:rPr>
            </a:br>
            <a:r>
              <a:rPr lang="ru-RU" sz="1300" dirty="0" smtClean="0">
                <a:latin typeface="Arial Black" pitchFamily="34" charset="0"/>
              </a:rPr>
              <a:t>10. Конспект спортивного праздника для детей старшего дошкольного возраста  «Хоккейные баталии».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8371" name="Picture 3" descr="http://www.spbtablo.ru/picture/TabHokk391Sp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748883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2434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Литература: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836712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Адашкявичене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Э.Й. «Спортивные игры и упражнения в детском саду»: Кн. Для воспитателя дет. сада. – М.: Просвещение, 1992. - 159 с.6 ил.</a:t>
            </a:r>
          </a:p>
          <a:p>
            <a:pPr lvl="0"/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Викулов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А.Д.,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Бутин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И.М. «Развитие физических способностей детей»: Книга для малышей и их родителей. – Ярославль: Гринго, 1996. – 176 с., ил.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Волошина Л.Н. «Играйте на здоровье!» Программа и технология физического воспитания детей 5 -7 лет. – М.: АРКТИ, 2004. 144 с. (Развитие и воспитание).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Фролов В.Г. Физкультурные занятия, игры и упражнения на прогулке: Пособие для воспитателя. – М.: Просвещение, 1986 – 159 с. .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И.Пензулаева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«Физическая культура в детском саду подготовительная к школе группа» , изд. «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Мозайка-синтез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  , г. Москва , 2014 г.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4. А. Н.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Стрельниковой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«Дыхательная гимнастика для детей», изд. «Метафора», 2012 г.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5.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Е.Ф,Желобкович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«Физкультурные занятия в детском саду. Средняя группа» ,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изд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. «Скрипторий 2003»  , 2010 г. 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6. Е.В. Сулим «Занятия по физкультуре в детском саду : игровой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стретчинг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  , ООО «Сфера» , Москва , 2012 г.                                                                                                 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7. Е.Ф.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Желобкович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«150 эстафет для детей дошкольного возраста» , Москва , изд. «Скрипторий 2003» , 2013 г.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8.  Интернет источник: http://doshvozrast.ru/ozdorov/gimnastika10.htm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9396" name="Picture 4" descr="Ice hockey rink with players russia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267200"/>
            <a:ext cx="6324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273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Паспорт проекта.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484784"/>
            <a:ext cx="5752728" cy="21602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проекта: краткосрочный (2 недели).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Тип проекта: познавательно-практический.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Участники проекта: дети, педагоги, родители.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Возраст детей: 6-7 лет.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02" name="Picture 2" descr="http://thumbs.dreamstime.com/z/hockey-stick-puck-goal-129207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55" b="10227"/>
          <a:stretch>
            <a:fillRect/>
          </a:stretch>
        </p:blipFill>
        <p:spPr bwMode="auto">
          <a:xfrm>
            <a:off x="1907704" y="4149080"/>
            <a:ext cx="5256584" cy="2232248"/>
          </a:xfrm>
          <a:prstGeom prst="rect">
            <a:avLst/>
          </a:prstGeom>
          <a:noFill/>
        </p:spPr>
      </p:pic>
      <p:pic>
        <p:nvPicPr>
          <p:cNvPr id="51204" name="Picture 4" descr="http://a1827.phobos.apple.com/us/r30/Purple4/v4/0c/7e/ef/0c7eef13-e834-1582-b23e-5b49fee9c422/mzl.rfkqgoz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232248" cy="2232248"/>
          </a:xfrm>
          <a:prstGeom prst="rect">
            <a:avLst/>
          </a:prstGeom>
          <a:noFill/>
        </p:spPr>
      </p:pic>
      <p:pic>
        <p:nvPicPr>
          <p:cNvPr id="7" name="Picture 2" descr="http://thumbs.dreamstime.com/z/hockey-stick-puck-goal-129207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55" b="10227"/>
          <a:stretch>
            <a:fillRect/>
          </a:stretch>
        </p:blipFill>
        <p:spPr bwMode="auto">
          <a:xfrm>
            <a:off x="1905000" y="4191000"/>
            <a:ext cx="525658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4908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Спасибо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48134" name="Picture 6" descr="http://www.clipartpal.com/_thumbs/sports_hockey_129298_tn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268760"/>
            <a:ext cx="2880320" cy="2520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993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Актуальность: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7920880" cy="481466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 определению отечественных психологов Л.С.Выгодского, А.В.Запорожца, игра есть ведущая деятельность в дошкольном возрасте. Подвижная игра представляет собой первую доступную для дошкольников форму деятельности, которая предполагает сознательное воспроизведение навыка движений. Спортивные игры высшая ступень подвижных игр. Подвижные игры с элементами хоккея как вид деятельности, как правило, предполагают изменяющиеся условия тех или иных действий, поэтому большинство этих игр связано с проявлением двигательных способностей: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скоростно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- силовых, координационных, требующих выносливости, силы, гибкости.                                                                       В играх с элементами спорта совершенствуются «чувство мышечных усилий», «чувство пространства», «чувство времени», функции различных анализаторов. Кроме того, подвижные игры с элементами хоккея позволяют ребёнку овладевать разнообразными, достаточно сложными видами действий, проявлять самостоятельность,</a:t>
            </a:r>
          </a:p>
          <a:p>
            <a:pPr algn="l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активность, формировать положительные</a:t>
            </a:r>
          </a:p>
          <a:p>
            <a:pPr algn="l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взаимоотношения, служат полезным средством</a:t>
            </a:r>
          </a:p>
          <a:p>
            <a:pPr algn="l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активного досуга.</a:t>
            </a:r>
          </a:p>
          <a:p>
            <a:pPr algn="l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Однако реальный уровень овладения подвижными</a:t>
            </a:r>
          </a:p>
          <a:p>
            <a:pPr algn="l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играми с элементами хоккея  не соответствует программным требованиям и возрастным возможностям детей старшего возраста: больше половины старших дошкольников не знакомы с элементами  данной спортивной  игры.</a:t>
            </a:r>
          </a:p>
          <a:p>
            <a:pPr algn="just">
              <a:lnSpc>
                <a:spcPct val="120000"/>
              </a:lnSpc>
            </a:pP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53250" name="Picture 2" descr="https://upload.wikimedia.org/wikipedia/commons/thumb/e/eb/Menschen_am_Eis_%28Bruegel%29.jpg/220px-Menschen_am_Eis_%28Bruegel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14800"/>
            <a:ext cx="2514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273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Цель и задачи проекта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848600" cy="2819400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Цель: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Повышение интереса к здоровому образу жизни через обучение спортивной игре «Хоккей»</a:t>
            </a:r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Задачи: </a:t>
            </a:r>
            <a:endParaRPr lang="ru-RU" sz="48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lvl="0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Познакомить с увлекательной игрой в хоккей, необходимым инвентарем. Вызвать интерес и желание учиться играть в хоккей;</a:t>
            </a:r>
          </a:p>
          <a:p>
            <a:pPr lvl="0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Укреплять здоровье детей в процессе повышения двигательной активности при осваивании элементов спортивной игры;</a:t>
            </a:r>
          </a:p>
          <a:p>
            <a:pPr lvl="0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Обучить детей  элементарным правилам игры в хоккей:</a:t>
            </a:r>
          </a:p>
          <a:p>
            <a:pPr lvl="0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Познакомить с выдающимися хоккеистами столетия;</a:t>
            </a:r>
          </a:p>
          <a:p>
            <a:pPr lvl="0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Учить детей правильно держать клюшку, вести шайбу разными способами, бросать шайбу в цель;</a:t>
            </a:r>
          </a:p>
          <a:p>
            <a:pPr lvl="0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Развивать скоростные и силовые качества, глазомер и координацию движения;</a:t>
            </a:r>
          </a:p>
          <a:p>
            <a:pPr lvl="0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Формировать навыки взаимодействия при выполнении различных упражнений – заданий с клюшкой;</a:t>
            </a:r>
          </a:p>
          <a:p>
            <a:pPr lvl="0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Воспитывать коммуникативные навыки общения в коллективной игре.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 </a:t>
            </a:r>
          </a:p>
          <a:p>
            <a:pPr algn="l"/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02" name="Picture 2" descr="http://thumbs.dreamstime.com/z/hockey-stick-puck-goal-129207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55" b="10227"/>
          <a:stretch>
            <a:fillRect/>
          </a:stretch>
        </p:blipFill>
        <p:spPr bwMode="auto">
          <a:xfrm>
            <a:off x="1907704" y="4149080"/>
            <a:ext cx="5256584" cy="2232248"/>
          </a:xfrm>
          <a:prstGeom prst="rect">
            <a:avLst/>
          </a:prstGeom>
          <a:noFill/>
        </p:spPr>
      </p:pic>
      <p:pic>
        <p:nvPicPr>
          <p:cNvPr id="6" name="Picture 2" descr="http://thumbs.dreamstime.com/z/hockey-stick-puck-goal-129207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55" b="10227"/>
          <a:stretch>
            <a:fillRect/>
          </a:stretch>
        </p:blipFill>
        <p:spPr bwMode="auto">
          <a:xfrm>
            <a:off x="1905000" y="4191000"/>
            <a:ext cx="525658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Планируемые результаты: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3456384" cy="4979640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- проявление  устойчивого  интереса к спортивной  игре хоккей;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-любознательность и активность в процессе обучения основным приемам владения  клюшкой.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-соблюдение  правил командной игры;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-владение техникой выполнения физических упражнений;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-повышение  уровня мотивации к занятиям физической культуры;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-развитие таких качеств, как ловкость, гибкость, быстрота;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-способность проявлять волевые усилия  (довести игру до конца).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 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5300" name="Picture 4" descr="http://i.armatura96.ru/u/b9/f4df4cbdea11e48a9086ee4fe6fb00/-/%D1%81%D0%BF%D0%BE%D1%80%D1%82%D0%BF%D0%BB%D0%BE%D1%892.gif"/>
          <p:cNvPicPr>
            <a:picLocks noChangeAspect="1" noChangeArrowheads="1"/>
          </p:cNvPicPr>
          <p:nvPr/>
        </p:nvPicPr>
        <p:blipFill>
          <a:blip r:embed="rId3" cstate="print"/>
          <a:srcRect l="8820" t="7485" r="6761" b="7684"/>
          <a:stretch>
            <a:fillRect/>
          </a:stretch>
        </p:blipFill>
        <p:spPr bwMode="auto">
          <a:xfrm>
            <a:off x="4139952" y="1556792"/>
            <a:ext cx="4824536" cy="4920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Продукты проекта: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3456384" cy="497964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Продукты проекта для детей: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• создание спортивной эмблемы группы;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• соревнование «Хоккейные баталии»;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Продукт проекта для педагогов: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• презентация проекта.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Продукты проекта для родителей: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•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фотоотчёт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 результатам проекта.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5300" name="Picture 4" descr="http://i.armatura96.ru/u/b9/f4df4cbdea11e48a9086ee4fe6fb00/-/%D1%81%D0%BF%D0%BE%D1%80%D1%82%D0%BF%D0%BB%D0%BE%D1%892.gif"/>
          <p:cNvPicPr>
            <a:picLocks noChangeAspect="1" noChangeArrowheads="1"/>
          </p:cNvPicPr>
          <p:nvPr/>
        </p:nvPicPr>
        <p:blipFill>
          <a:blip r:embed="rId3" cstate="print"/>
          <a:srcRect l="8820" t="7485" r="6761" b="7684"/>
          <a:stretch>
            <a:fillRect/>
          </a:stretch>
        </p:blipFill>
        <p:spPr bwMode="auto">
          <a:xfrm>
            <a:off x="4139952" y="1556792"/>
            <a:ext cx="4824536" cy="4615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Этапы реализации проекта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199" y="1828799"/>
          <a:ext cx="8153399" cy="4536524"/>
        </p:xfrm>
        <a:graphic>
          <a:graphicData uri="http://schemas.openxmlformats.org/drawingml/2006/table">
            <a:tbl>
              <a:tblPr/>
              <a:tblGrid>
                <a:gridCol w="3124201"/>
                <a:gridCol w="5029198"/>
              </a:tblGrid>
              <a:tr h="235358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Участники проекта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4832" marR="14832" marT="14832" marB="14832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                                              </a:t>
                      </a: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4832" marR="14832" marT="14832" marB="14832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4402">
                <a:tc rowSpan="2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Дети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Педагоги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4832" marR="14832" marT="14832" marB="14832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Создание основы для реализации проекта: определение проблемы, изучение методической литературы, планирование.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4832" marR="14832" marT="14832" marB="14832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03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Обсуждение проблемы, вживание в игровую ситуацию.                                                        Проблемная ситуация – метод трёх вопросов.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1. Что мы знаем о зимних видах спорта?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Это катание на лыжах, санках, коньках. Когда есть снег и лёд можно играть в хоккей.  Зимняя Олимпиада.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. </a:t>
                      </a: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Что мы хотим узнать?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Какой бывает хоккей? Кто такой нападающий? Кто такой вратарь? Зачем в команде капитан? Почему хоккей – командная игра? Нужна ли сила хоккеисту? Что такое – финт, пас, буллит? Могут ли в хоккей играть девочки? Составить правила безопасного поведения во время игры.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3. Что для этого необходимо сделать?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Обратиться за информацией к разным источникам. Разработать проект.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4832" marR="14832" marT="14832" marB="14832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5800" y="1430550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 этап – подготовительный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81000"/>
            <a:ext cx="4876800" cy="845617"/>
          </a:xfrm>
        </p:spPr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08720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70C0"/>
                </a:solidFill>
              </a:rPr>
              <a:t> </a:t>
            </a:r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Win7\Desktop\0937009b-fcc6-4aaf-8e07-7978633287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5715000" cy="3560652"/>
          </a:xfrm>
          <a:prstGeom prst="rect">
            <a:avLst/>
          </a:prstGeom>
          <a:noFill/>
        </p:spPr>
      </p:pic>
      <p:pic>
        <p:nvPicPr>
          <p:cNvPr id="1027" name="Picture 3" descr="C:\Users\Win7\Desktop\c8d43af1-9e75-4b2a-b05f-709ea8cd2f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429000"/>
            <a:ext cx="4750981" cy="3276600"/>
          </a:xfrm>
          <a:prstGeom prst="rect">
            <a:avLst/>
          </a:prstGeom>
          <a:noFill/>
        </p:spPr>
      </p:pic>
      <p:pic>
        <p:nvPicPr>
          <p:cNvPr id="1029" name="Picture 5" descr="C:\Users\Win7\Desktop\фото для хок бат\0612d036-aff6-4a52-9cb3-817e159b74c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81000"/>
            <a:ext cx="2167175" cy="2895600"/>
          </a:xfrm>
          <a:prstGeom prst="rect">
            <a:avLst/>
          </a:prstGeom>
          <a:noFill/>
        </p:spPr>
      </p:pic>
      <p:pic>
        <p:nvPicPr>
          <p:cNvPr id="1030" name="Picture 6" descr="C:\Users\Win7\Desktop\фото для хок бат\857be186-9748-481f-ad6f-50e6a2401b0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14800"/>
            <a:ext cx="3581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static4.depositphotos.com/1025674/375/v/950/depositphotos_3757728-hockey-rin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l="738" t="29531" r="333" b="298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462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Этапы реализации проекта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8600" y="1828799"/>
          <a:ext cx="8381998" cy="4306857"/>
        </p:xfrm>
        <a:graphic>
          <a:graphicData uri="http://schemas.openxmlformats.org/drawingml/2006/table">
            <a:tbl>
              <a:tblPr/>
              <a:tblGrid>
                <a:gridCol w="3806110"/>
                <a:gridCol w="4575888"/>
              </a:tblGrid>
              <a:tr h="233391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Участники проекта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                               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5092">
                <a:tc rowSpan="5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Дети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Родители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Физкультурные занятия с элементами хоккея в подготовительной  группе: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75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1. Знакомить детей с увлекательной игрой в хоккей, стойкой хоккеиста; учить подбирать клюшку, умению правильно держать и переносить, закрепить действия в игровой ситуации.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2. Учить ведению шайбы клюшкой разными способами, бросать шайбу в цель с расстояния 2-3 м; действиям вдвоём.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3.Обучение разным способам ведения шайбы, бросков. Развивать умение взаимодействовать друг с другом, взаимопонимание.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7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4.  Закреплять умение действовать с клюшкой и шайбой в разном темпе, обводить водящего. Обучать правилам безопасной игры.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9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C2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5800" y="1430550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этап – основной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1058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 ТЕМА: «Хоккейные баталии» образовательная область: «физическое развитие» ПОДГОТОВИТЕЛЬНАЯ К ШКОЛЕ группа                                                                                                   Выполнила:   инструктор по  физической   культуре  Киселева Н. А.</vt:lpstr>
      <vt:lpstr> Паспорт проекта. </vt:lpstr>
      <vt:lpstr> Актуальность: </vt:lpstr>
      <vt:lpstr> Цель и задачи проекта </vt:lpstr>
      <vt:lpstr> Планируемые результаты:  </vt:lpstr>
      <vt:lpstr> Продукты проекта:  </vt:lpstr>
      <vt:lpstr>Этапы реализации проекта</vt:lpstr>
      <vt:lpstr>Слайд 8</vt:lpstr>
      <vt:lpstr>Этапы реализации проекта</vt:lpstr>
      <vt:lpstr>Слайд 10</vt:lpstr>
      <vt:lpstr>Слайд 11</vt:lpstr>
      <vt:lpstr>Этапы реализации проекта</vt:lpstr>
      <vt:lpstr>Слайд 13</vt:lpstr>
      <vt:lpstr>Этапы реализации проекта</vt:lpstr>
      <vt:lpstr>Слайд 15</vt:lpstr>
      <vt:lpstr>Слайд 16</vt:lpstr>
      <vt:lpstr> Ресурсное обеспечение проекта: </vt:lpstr>
      <vt:lpstr> Приложения: 1. Конспекты занятий по обучению детей игре в хоккей. 2. Подвижные игры и игры с элементами игры в хоккей. 3.Безопасность детей на занятиях по хоккею. 4. « Детям о хоккее». Методические рекомендации и материал для бесед. 5. Музыкально – ритмическая композиция для девочек из группы поддержки. 6. Консультация для воспитателей «Организация и проведение подвижных игр с элементами хоккея на прогулке для детей старшего дошкольного возраста». 7. Физкультминутки. 8. Стихи о спорте, хоккее, здоровом образе жизни. 9. Консультация  для родителей «: Как правильно подобрать клюшку для игры в хоккей дома ». 10. Конспект спортивного праздника для детей старшего дошкольного возраста  «Хоккейные баталии». </vt:lpstr>
      <vt:lpstr> Литература: </vt:lpstr>
      <vt:lpstr>Спасибо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Хоккей с шайбой</dc:title>
  <dc:creator>1</dc:creator>
  <cp:lastModifiedBy>Win7</cp:lastModifiedBy>
  <cp:revision>25</cp:revision>
  <dcterms:created xsi:type="dcterms:W3CDTF">2015-12-20T07:08:55Z</dcterms:created>
  <dcterms:modified xsi:type="dcterms:W3CDTF">2022-03-18T10:10:25Z</dcterms:modified>
</cp:coreProperties>
</file>