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4" r:id="rId4"/>
    <p:sldId id="265" r:id="rId5"/>
    <p:sldId id="266" r:id="rId6"/>
    <p:sldId id="259" r:id="rId7"/>
    <p:sldId id="285" r:id="rId8"/>
    <p:sldId id="286" r:id="rId9"/>
    <p:sldId id="287" r:id="rId10"/>
    <p:sldId id="262" r:id="rId11"/>
    <p:sldId id="288" r:id="rId12"/>
    <p:sldId id="289" r:id="rId13"/>
    <p:sldId id="261" r:id="rId14"/>
    <p:sldId id="282" r:id="rId15"/>
    <p:sldId id="277" r:id="rId16"/>
    <p:sldId id="267" r:id="rId17"/>
    <p:sldId id="281" r:id="rId18"/>
    <p:sldId id="271" r:id="rId19"/>
    <p:sldId id="274" r:id="rId20"/>
    <p:sldId id="273" r:id="rId21"/>
    <p:sldId id="280" r:id="rId22"/>
    <p:sldId id="276" r:id="rId23"/>
    <p:sldId id="290" r:id="rId24"/>
    <p:sldId id="279" r:id="rId25"/>
    <p:sldId id="278" r:id="rId26"/>
    <p:sldId id="275" r:id="rId27"/>
    <p:sldId id="272" r:id="rId28"/>
    <p:sldId id="270" r:id="rId29"/>
    <p:sldId id="269" r:id="rId30"/>
    <p:sldId id="283" r:id="rId31"/>
    <p:sldId id="26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12703"/>
    <a:srgbClr val="A9915D"/>
    <a:srgbClr val="AD9861"/>
    <a:srgbClr val="8A733F"/>
    <a:srgbClr val="FCFCE9"/>
    <a:srgbClr val="F5F1BF"/>
    <a:srgbClr val="B39E67"/>
    <a:srgbClr val="D3B255"/>
    <a:srgbClr val="0C40AA"/>
    <a:srgbClr val="72A0D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 autoAdjust="0"/>
    <p:restoredTop sz="96433" autoAdjust="0"/>
  </p:normalViewPr>
  <p:slideViewPr>
    <p:cSldViewPr snapToGrid="0">
      <p:cViewPr varScale="1">
        <p:scale>
          <a:sx n="70" d="100"/>
          <a:sy n="70" d="100"/>
        </p:scale>
        <p:origin x="-128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538944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7201597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31471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1913746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44611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7040233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9886435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0264560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4396490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673393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4486098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2.jpeg"/><Relationship Id="rId21" Type="http://schemas.openxmlformats.org/officeDocument/2006/relationships/image" Target="../media/image24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1" Type="http://schemas.openxmlformats.org/officeDocument/2006/relationships/audio" Target="file:///C:\Users\Lenovo\Desktop\&#1082;&#1086;&#1085;&#1082;&#1091;&#1088;&#1089;&#1099;%2022-23\&#1052;&#1072;&#1088;&#1096;&#1072;&#1082;\&#1053;&#1077;&#1080;&#1079;&#1074;&#1077;&#1089;&#1090;&#1077;&#1085;%20-%20&#1042;&#1099;&#1093;&#1086;&#1076;%20&#1087;&#1086;&#1095;&#1090;&#1072;&#1083;&#1100;&#1086;&#1085;&#1072;%20&#1055;&#1077;&#1095;&#1082;&#1080;&#1085;&#1072;%20&#1080;&#1079;%20&#1055;&#1088;&#1086;&#1089;&#1090;&#1086;&#1082;&#1074;&#1072;&#1096;&#1080;&#1085;&#1086;.mp3" TargetMode="Externa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file:///C:\Users\Lenovo\Desktop\&#1082;&#1086;&#1085;&#1082;&#1091;&#1088;&#1089;&#1099;%2022-23\&#1052;&#1072;&#1088;&#1096;&#1072;&#1082;\zoopark-severo-vostochnogo-tigra-vyizyivaet-zvukovoy-effekt-41446.mp3" TargetMode="External"/><Relationship Id="rId7" Type="http://schemas.openxmlformats.org/officeDocument/2006/relationships/image" Target="../media/image28.png"/><Relationship Id="rId2" Type="http://schemas.openxmlformats.org/officeDocument/2006/relationships/audio" Target="file:///C:\Users\Lenovo\Desktop\&#1082;&#1086;&#1085;&#1082;&#1091;&#1088;&#1089;&#1099;%2022-23\&#1052;&#1072;&#1088;&#1096;&#1072;&#1082;\krik-slona-v-zooparke.mp3" TargetMode="External"/><Relationship Id="rId1" Type="http://schemas.openxmlformats.org/officeDocument/2006/relationships/audio" Target="file:///C:\Users\Lenovo\Desktop\&#1082;&#1086;&#1085;&#1082;&#1091;&#1088;&#1089;&#1099;%2022-23\&#1052;&#1072;&#1088;&#1096;&#1072;&#1082;\krik-pelikana-v-zooparke.mp3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1898" y="664603"/>
            <a:ext cx="8300203" cy="4965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7600"/>
              </a:lnSpc>
            </a:pPr>
            <a:r>
              <a:rPr lang="ru-RU" sz="8000" b="1" dirty="0" smtClean="0">
                <a:ln w="19050">
                  <a:solidFill>
                    <a:srgbClr val="712703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alpha val="40000"/>
                    </a:schemeClr>
                  </a:glow>
                </a:effectLst>
                <a:latin typeface="Lobster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Конкурс чтецов, посвященный 135-летию со Дня рождения </a:t>
            </a:r>
            <a:r>
              <a:rPr lang="ru-RU" sz="8000" b="1" dirty="0" err="1" smtClean="0">
                <a:ln w="19050">
                  <a:solidFill>
                    <a:srgbClr val="712703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4">
                      <a:alpha val="40000"/>
                    </a:schemeClr>
                  </a:glow>
                </a:effectLst>
                <a:latin typeface="Lobster" panose="02000506000000020003" pitchFamily="2" charset="0"/>
                <a:ea typeface="Tahoma" panose="020B0604030504040204" pitchFamily="34" charset="0"/>
                <a:cs typeface="Tahoma" panose="020B0604030504040204" pitchFamily="34" charset="0"/>
              </a:rPr>
              <a:t>С.Я.Маршака</a:t>
            </a:r>
            <a:endParaRPr lang="ru-RU" sz="8000" b="1" dirty="0">
              <a:ln w="19050">
                <a:solidFill>
                  <a:srgbClr val="712703"/>
                </a:solidFill>
              </a:ln>
              <a:solidFill>
                <a:schemeClr val="accent6">
                  <a:lumMod val="50000"/>
                </a:schemeClr>
              </a:solidFill>
              <a:effectLst>
                <a:glow rad="63500">
                  <a:schemeClr val="accent4">
                    <a:alpha val="40000"/>
                  </a:schemeClr>
                </a:glow>
              </a:effectLst>
              <a:latin typeface="Lobster" panose="02000506000000020003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0433" y="1264732"/>
            <a:ext cx="3103133" cy="43285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7605" y="338482"/>
            <a:ext cx="6168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Васильева Варя 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12" descr="http://img.rulibs.com/ru_zar/child_verse/marshak/5/i_007.jpg"/>
          <p:cNvPicPr>
            <a:picLocks noChangeAspect="1" noChangeArrowheads="1"/>
          </p:cNvPicPr>
          <p:nvPr/>
        </p:nvPicPr>
        <p:blipFill>
          <a:blip r:embed="rId4" cstate="print"/>
          <a:srcRect l="52500" r="2500" b="8353"/>
          <a:stretch>
            <a:fillRect/>
          </a:stretch>
        </p:blipFill>
        <p:spPr bwMode="auto">
          <a:xfrm>
            <a:off x="787269" y="1264732"/>
            <a:ext cx="1447800" cy="1930400"/>
          </a:xfrm>
          <a:prstGeom prst="rect">
            <a:avLst/>
          </a:prstGeom>
          <a:noFill/>
        </p:spPr>
      </p:pic>
      <p:pic>
        <p:nvPicPr>
          <p:cNvPr id="6" name="Picture 10" descr="http://fs.nashaucheba.ru/tw_files2/urls_3/1196/d-1195222/1195222_html_366b05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254" y="2844321"/>
            <a:ext cx="1402773" cy="1763486"/>
          </a:xfrm>
          <a:prstGeom prst="rect">
            <a:avLst/>
          </a:prstGeom>
          <a:noFill/>
        </p:spPr>
      </p:pic>
      <p:pic>
        <p:nvPicPr>
          <p:cNvPr id="7" name="Picture 14" descr="http://img.rulibs.com/ru_zar/child_verse/marshak/5/i_007.jpg"/>
          <p:cNvPicPr>
            <a:picLocks noChangeAspect="1" noChangeArrowheads="1"/>
          </p:cNvPicPr>
          <p:nvPr/>
        </p:nvPicPr>
        <p:blipFill>
          <a:blip r:embed="rId4" cstate="print"/>
          <a:srcRect l="2500" t="1909" r="53750" b="10263"/>
          <a:stretch>
            <a:fillRect/>
          </a:stretch>
        </p:blipFill>
        <p:spPr bwMode="auto">
          <a:xfrm>
            <a:off x="1374904" y="4394099"/>
            <a:ext cx="1447800" cy="1902823"/>
          </a:xfrm>
          <a:prstGeom prst="rect">
            <a:avLst/>
          </a:prstGeom>
          <a:noFill/>
        </p:spPr>
      </p:pic>
      <p:pic>
        <p:nvPicPr>
          <p:cNvPr id="8" name="Picture 6" descr="https://ds04.infourok.ru/uploads/ex/10c7/0007c56e-170e729a/640/img22.jpg"/>
          <p:cNvPicPr>
            <a:picLocks noChangeAspect="1" noChangeArrowheads="1"/>
          </p:cNvPicPr>
          <p:nvPr/>
        </p:nvPicPr>
        <p:blipFill>
          <a:blip r:embed="rId6" cstate="print"/>
          <a:srcRect l="52500" t="15000" r="1250"/>
          <a:stretch>
            <a:fillRect/>
          </a:stretch>
        </p:blipFill>
        <p:spPr bwMode="auto">
          <a:xfrm>
            <a:off x="6985067" y="1264732"/>
            <a:ext cx="1295400" cy="1785551"/>
          </a:xfrm>
          <a:prstGeom prst="rect">
            <a:avLst/>
          </a:prstGeom>
          <a:noFill/>
        </p:spPr>
      </p:pic>
      <p:pic>
        <p:nvPicPr>
          <p:cNvPr id="9" name="Picture 8" descr="https://ds04.infourok.ru/uploads/ex/10c7/0007c56e-170e729a/640/img22.jpg"/>
          <p:cNvPicPr>
            <a:picLocks noChangeAspect="1" noChangeArrowheads="1"/>
          </p:cNvPicPr>
          <p:nvPr/>
        </p:nvPicPr>
        <p:blipFill>
          <a:blip r:embed="rId6" cstate="print"/>
          <a:srcRect l="2500" t="15000" r="50000" b="6667"/>
          <a:stretch>
            <a:fillRect/>
          </a:stretch>
        </p:blipFill>
        <p:spPr bwMode="auto">
          <a:xfrm>
            <a:off x="6620972" y="2662835"/>
            <a:ext cx="1416996" cy="1905000"/>
          </a:xfrm>
          <a:prstGeom prst="rect">
            <a:avLst/>
          </a:prstGeom>
          <a:noFill/>
        </p:spPr>
      </p:pic>
      <p:pic>
        <p:nvPicPr>
          <p:cNvPr id="10" name="Picture 16" descr="http://rulibs.com/ru_zar/child_verse/marshak/5/i_006.jpg"/>
          <p:cNvPicPr>
            <a:picLocks noChangeAspect="1" noChangeArrowheads="1"/>
          </p:cNvPicPr>
          <p:nvPr/>
        </p:nvPicPr>
        <p:blipFill>
          <a:blip r:embed="rId7" cstate="print"/>
          <a:srcRect l="52500" r="2500" b="10263"/>
          <a:stretch>
            <a:fillRect/>
          </a:stretch>
        </p:blipFill>
        <p:spPr bwMode="auto">
          <a:xfrm>
            <a:off x="6321295" y="4394099"/>
            <a:ext cx="1459149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887330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0433" y="1264732"/>
            <a:ext cx="3103133" cy="43285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7605" y="338482"/>
            <a:ext cx="6168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Артемьев Егор 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12" descr="http://img.rulibs.com/ru_zar/child_verse/marshak/5/i_007.jpg"/>
          <p:cNvPicPr>
            <a:picLocks noChangeAspect="1" noChangeArrowheads="1"/>
          </p:cNvPicPr>
          <p:nvPr/>
        </p:nvPicPr>
        <p:blipFill>
          <a:blip r:embed="rId4" cstate="print"/>
          <a:srcRect l="52500" r="2500" b="8353"/>
          <a:stretch>
            <a:fillRect/>
          </a:stretch>
        </p:blipFill>
        <p:spPr bwMode="auto">
          <a:xfrm>
            <a:off x="787269" y="1264732"/>
            <a:ext cx="1447800" cy="1930400"/>
          </a:xfrm>
          <a:prstGeom prst="rect">
            <a:avLst/>
          </a:prstGeom>
          <a:noFill/>
        </p:spPr>
      </p:pic>
      <p:pic>
        <p:nvPicPr>
          <p:cNvPr id="6" name="Picture 10" descr="http://fs.nashaucheba.ru/tw_files2/urls_3/1196/d-1195222/1195222_html_366b05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254" y="2844321"/>
            <a:ext cx="1402773" cy="1763486"/>
          </a:xfrm>
          <a:prstGeom prst="rect">
            <a:avLst/>
          </a:prstGeom>
          <a:noFill/>
        </p:spPr>
      </p:pic>
      <p:pic>
        <p:nvPicPr>
          <p:cNvPr id="7" name="Picture 14" descr="http://img.rulibs.com/ru_zar/child_verse/marshak/5/i_007.jpg"/>
          <p:cNvPicPr>
            <a:picLocks noChangeAspect="1" noChangeArrowheads="1"/>
          </p:cNvPicPr>
          <p:nvPr/>
        </p:nvPicPr>
        <p:blipFill>
          <a:blip r:embed="rId4" cstate="print"/>
          <a:srcRect l="2500" t="1909" r="53750" b="10263"/>
          <a:stretch>
            <a:fillRect/>
          </a:stretch>
        </p:blipFill>
        <p:spPr bwMode="auto">
          <a:xfrm>
            <a:off x="1374904" y="4394099"/>
            <a:ext cx="1447800" cy="1902823"/>
          </a:xfrm>
          <a:prstGeom prst="rect">
            <a:avLst/>
          </a:prstGeom>
          <a:noFill/>
        </p:spPr>
      </p:pic>
      <p:pic>
        <p:nvPicPr>
          <p:cNvPr id="8" name="Picture 6" descr="https://ds04.infourok.ru/uploads/ex/10c7/0007c56e-170e729a/640/img22.jpg"/>
          <p:cNvPicPr>
            <a:picLocks noChangeAspect="1" noChangeArrowheads="1"/>
          </p:cNvPicPr>
          <p:nvPr/>
        </p:nvPicPr>
        <p:blipFill>
          <a:blip r:embed="rId6" cstate="print"/>
          <a:srcRect l="52500" t="15000" r="1250"/>
          <a:stretch>
            <a:fillRect/>
          </a:stretch>
        </p:blipFill>
        <p:spPr bwMode="auto">
          <a:xfrm>
            <a:off x="6985067" y="1264732"/>
            <a:ext cx="1295400" cy="1785551"/>
          </a:xfrm>
          <a:prstGeom prst="rect">
            <a:avLst/>
          </a:prstGeom>
          <a:noFill/>
        </p:spPr>
      </p:pic>
      <p:pic>
        <p:nvPicPr>
          <p:cNvPr id="9" name="Picture 8" descr="https://ds04.infourok.ru/uploads/ex/10c7/0007c56e-170e729a/640/img22.jpg"/>
          <p:cNvPicPr>
            <a:picLocks noChangeAspect="1" noChangeArrowheads="1"/>
          </p:cNvPicPr>
          <p:nvPr/>
        </p:nvPicPr>
        <p:blipFill>
          <a:blip r:embed="rId6" cstate="print"/>
          <a:srcRect l="2500" t="15000" r="50000" b="6667"/>
          <a:stretch>
            <a:fillRect/>
          </a:stretch>
        </p:blipFill>
        <p:spPr bwMode="auto">
          <a:xfrm>
            <a:off x="6620972" y="2662835"/>
            <a:ext cx="1416996" cy="1905000"/>
          </a:xfrm>
          <a:prstGeom prst="rect">
            <a:avLst/>
          </a:prstGeom>
          <a:noFill/>
        </p:spPr>
      </p:pic>
      <p:pic>
        <p:nvPicPr>
          <p:cNvPr id="10" name="Picture 16" descr="http://rulibs.com/ru_zar/child_verse/marshak/5/i_006.jpg"/>
          <p:cNvPicPr>
            <a:picLocks noChangeAspect="1" noChangeArrowheads="1"/>
          </p:cNvPicPr>
          <p:nvPr/>
        </p:nvPicPr>
        <p:blipFill>
          <a:blip r:embed="rId7" cstate="print"/>
          <a:srcRect l="52500" r="2500" b="10263"/>
          <a:stretch>
            <a:fillRect/>
          </a:stretch>
        </p:blipFill>
        <p:spPr bwMode="auto">
          <a:xfrm>
            <a:off x="6321295" y="4394099"/>
            <a:ext cx="1459149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887330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0433" y="1264732"/>
            <a:ext cx="3103133" cy="43285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7605" y="338482"/>
            <a:ext cx="6168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Котов Андрей 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12" descr="http://img.rulibs.com/ru_zar/child_verse/marshak/5/i_007.jpg"/>
          <p:cNvPicPr>
            <a:picLocks noChangeAspect="1" noChangeArrowheads="1"/>
          </p:cNvPicPr>
          <p:nvPr/>
        </p:nvPicPr>
        <p:blipFill>
          <a:blip r:embed="rId4" cstate="print"/>
          <a:srcRect l="52500" r="2500" b="8353"/>
          <a:stretch>
            <a:fillRect/>
          </a:stretch>
        </p:blipFill>
        <p:spPr bwMode="auto">
          <a:xfrm>
            <a:off x="787269" y="1264732"/>
            <a:ext cx="1447800" cy="1930400"/>
          </a:xfrm>
          <a:prstGeom prst="rect">
            <a:avLst/>
          </a:prstGeom>
          <a:noFill/>
        </p:spPr>
      </p:pic>
      <p:pic>
        <p:nvPicPr>
          <p:cNvPr id="6" name="Picture 10" descr="http://fs.nashaucheba.ru/tw_files2/urls_3/1196/d-1195222/1195222_html_366b05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0254" y="2844321"/>
            <a:ext cx="1402773" cy="1763486"/>
          </a:xfrm>
          <a:prstGeom prst="rect">
            <a:avLst/>
          </a:prstGeom>
          <a:noFill/>
        </p:spPr>
      </p:pic>
      <p:pic>
        <p:nvPicPr>
          <p:cNvPr id="7" name="Picture 14" descr="http://img.rulibs.com/ru_zar/child_verse/marshak/5/i_007.jpg"/>
          <p:cNvPicPr>
            <a:picLocks noChangeAspect="1" noChangeArrowheads="1"/>
          </p:cNvPicPr>
          <p:nvPr/>
        </p:nvPicPr>
        <p:blipFill>
          <a:blip r:embed="rId4" cstate="print"/>
          <a:srcRect l="2500" t="1909" r="53750" b="10263"/>
          <a:stretch>
            <a:fillRect/>
          </a:stretch>
        </p:blipFill>
        <p:spPr bwMode="auto">
          <a:xfrm>
            <a:off x="1374904" y="4394099"/>
            <a:ext cx="1447800" cy="1902823"/>
          </a:xfrm>
          <a:prstGeom prst="rect">
            <a:avLst/>
          </a:prstGeom>
          <a:noFill/>
        </p:spPr>
      </p:pic>
      <p:pic>
        <p:nvPicPr>
          <p:cNvPr id="8" name="Picture 6" descr="https://ds04.infourok.ru/uploads/ex/10c7/0007c56e-170e729a/640/img22.jpg"/>
          <p:cNvPicPr>
            <a:picLocks noChangeAspect="1" noChangeArrowheads="1"/>
          </p:cNvPicPr>
          <p:nvPr/>
        </p:nvPicPr>
        <p:blipFill>
          <a:blip r:embed="rId6" cstate="print"/>
          <a:srcRect l="52500" t="15000" r="1250"/>
          <a:stretch>
            <a:fillRect/>
          </a:stretch>
        </p:blipFill>
        <p:spPr bwMode="auto">
          <a:xfrm>
            <a:off x="6985067" y="1264732"/>
            <a:ext cx="1295400" cy="1785551"/>
          </a:xfrm>
          <a:prstGeom prst="rect">
            <a:avLst/>
          </a:prstGeom>
          <a:noFill/>
        </p:spPr>
      </p:pic>
      <p:pic>
        <p:nvPicPr>
          <p:cNvPr id="9" name="Picture 8" descr="https://ds04.infourok.ru/uploads/ex/10c7/0007c56e-170e729a/640/img22.jpg"/>
          <p:cNvPicPr>
            <a:picLocks noChangeAspect="1" noChangeArrowheads="1"/>
          </p:cNvPicPr>
          <p:nvPr/>
        </p:nvPicPr>
        <p:blipFill>
          <a:blip r:embed="rId6" cstate="print"/>
          <a:srcRect l="2500" t="15000" r="50000" b="6667"/>
          <a:stretch>
            <a:fillRect/>
          </a:stretch>
        </p:blipFill>
        <p:spPr bwMode="auto">
          <a:xfrm>
            <a:off x="6620972" y="2662835"/>
            <a:ext cx="1416996" cy="1905000"/>
          </a:xfrm>
          <a:prstGeom prst="rect">
            <a:avLst/>
          </a:prstGeom>
          <a:noFill/>
        </p:spPr>
      </p:pic>
      <p:pic>
        <p:nvPicPr>
          <p:cNvPr id="10" name="Picture 16" descr="http://rulibs.com/ru_zar/child_verse/marshak/5/i_006.jpg"/>
          <p:cNvPicPr>
            <a:picLocks noChangeAspect="1" noChangeArrowheads="1"/>
          </p:cNvPicPr>
          <p:nvPr/>
        </p:nvPicPr>
        <p:blipFill>
          <a:blip r:embed="rId7" cstate="print"/>
          <a:srcRect l="52500" r="2500" b="10263"/>
          <a:stretch>
            <a:fillRect/>
          </a:stretch>
        </p:blipFill>
        <p:spPr bwMode="auto">
          <a:xfrm>
            <a:off x="6321295" y="4394099"/>
            <a:ext cx="1459149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887330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3110" y="504968"/>
            <a:ext cx="713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Владимиров Егор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C:\Users\Lenovo\Desktop\Кот_и_попуга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161" y="1255595"/>
            <a:ext cx="3575463" cy="504967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44705" y="1596787"/>
            <a:ext cx="343923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Не страшен    этот белый кот</a:t>
            </a:r>
            <a:endParaRPr lang="ru-RU" sz="6000" b="1" dirty="0"/>
          </a:p>
        </p:txBody>
      </p:sp>
    </p:spTree>
    <p:extLst>
      <p:ext uri="{BB962C8B-B14F-4D97-AF65-F5344CB8AC3E}">
        <p14:creationId xmlns="" xmlns:p14="http://schemas.microsoft.com/office/powerpoint/2010/main" val="39599891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540" y="106470"/>
            <a:ext cx="8720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Резников Денис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6" descr="http://kidtale.ru/wp-content/uploads/2015/09/stixi-s-ya-marshaka-skazka-o-glupom-myshon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42760">
            <a:off x="595368" y="1185077"/>
            <a:ext cx="2566104" cy="1920706"/>
          </a:xfrm>
          <a:prstGeom prst="rect">
            <a:avLst/>
          </a:prstGeom>
          <a:noFill/>
        </p:spPr>
      </p:pic>
      <p:pic>
        <p:nvPicPr>
          <p:cNvPr id="11" name="Picture 8" descr="http://s7.hostingkartinok.com/uploads/images/2014/09/63865c20e4df687e1a17ff12bd8c8c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2895600"/>
            <a:ext cx="2057400" cy="1543050"/>
          </a:xfrm>
          <a:prstGeom prst="rect">
            <a:avLst/>
          </a:prstGeom>
          <a:noFill/>
        </p:spPr>
      </p:pic>
      <p:pic>
        <p:nvPicPr>
          <p:cNvPr id="12" name="Picture 10" descr="https://i.ytimg.com/vi/ffeCzd8AAbU/hq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10815">
            <a:off x="856047" y="4321152"/>
            <a:ext cx="2286000" cy="1714501"/>
          </a:xfrm>
          <a:prstGeom prst="rect">
            <a:avLst/>
          </a:prstGeom>
          <a:noFill/>
        </p:spPr>
      </p:pic>
      <p:pic>
        <p:nvPicPr>
          <p:cNvPr id="13" name="Picture 12" descr="https://s7.hostingkartinok.com/uploads/images/2014/09/5c108103520f6d00fb22c8f7259a862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52953">
            <a:off x="6142520" y="1355168"/>
            <a:ext cx="2590800" cy="1943100"/>
          </a:xfrm>
          <a:prstGeom prst="rect">
            <a:avLst/>
          </a:prstGeom>
          <a:noFill/>
        </p:spPr>
      </p:pic>
      <p:pic>
        <p:nvPicPr>
          <p:cNvPr id="14" name="Picture 14" descr="http://yavix.ru/i/e/6/3/40983423ee2f32d423fb76de1e835.jpg"/>
          <p:cNvPicPr>
            <a:picLocks noChangeAspect="1" noChangeArrowheads="1"/>
          </p:cNvPicPr>
          <p:nvPr/>
        </p:nvPicPr>
        <p:blipFill>
          <a:blip r:embed="rId7" cstate="print"/>
          <a:srcRect t="2721" r="274" b="3401"/>
          <a:stretch>
            <a:fillRect/>
          </a:stretch>
        </p:blipFill>
        <p:spPr bwMode="auto">
          <a:xfrm>
            <a:off x="6477000" y="3048000"/>
            <a:ext cx="2009913" cy="1524000"/>
          </a:xfrm>
          <a:prstGeom prst="rect">
            <a:avLst/>
          </a:prstGeom>
          <a:noFill/>
        </p:spPr>
      </p:pic>
      <p:pic>
        <p:nvPicPr>
          <p:cNvPr id="15" name="Picture 16" descr="http://yavix.ru/i/1/3/6/0d340f7112d8db9f9e9c2077bcb11.jpg"/>
          <p:cNvPicPr>
            <a:picLocks noChangeAspect="1" noChangeArrowheads="1"/>
          </p:cNvPicPr>
          <p:nvPr/>
        </p:nvPicPr>
        <p:blipFill>
          <a:blip r:embed="rId8" cstate="print"/>
          <a:srcRect l="1096" t="2721" r="1370" b="4762"/>
          <a:stretch>
            <a:fillRect/>
          </a:stretch>
        </p:blipFill>
        <p:spPr bwMode="auto">
          <a:xfrm rot="20452134">
            <a:off x="6395282" y="4288765"/>
            <a:ext cx="2286000" cy="1746607"/>
          </a:xfrm>
          <a:prstGeom prst="rect">
            <a:avLst/>
          </a:prstGeom>
          <a:noFill/>
        </p:spPr>
      </p:pic>
      <p:pic>
        <p:nvPicPr>
          <p:cNvPr id="16" name="Picture 2" descr="https://img-fotki.yandex.ru/get/5811/120541446.5/0_5b859_7ef04ff8_X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4200" y="1600200"/>
            <a:ext cx="3200400" cy="41699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351694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540" y="311187"/>
            <a:ext cx="8720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 descr="http://900igr.net/up/datas/96670/009.jpg"/>
          <p:cNvPicPr>
            <a:picLocks noChangeAspect="1" noChangeArrowheads="1"/>
          </p:cNvPicPr>
          <p:nvPr/>
        </p:nvPicPr>
        <p:blipFill>
          <a:blip r:embed="rId3" cstate="print"/>
          <a:srcRect l="30833" r="29167" b="75556"/>
          <a:stretch>
            <a:fillRect/>
          </a:stretch>
        </p:blipFill>
        <p:spPr bwMode="auto">
          <a:xfrm>
            <a:off x="1875429" y="1453371"/>
            <a:ext cx="6019800" cy="2759075"/>
          </a:xfrm>
          <a:prstGeom prst="rect">
            <a:avLst/>
          </a:prstGeom>
          <a:noFill/>
        </p:spPr>
      </p:pic>
      <p:pic>
        <p:nvPicPr>
          <p:cNvPr id="6" name="Picture 2" descr="http://900igr.net/up/datas/96670/009.jpg"/>
          <p:cNvPicPr>
            <a:picLocks noChangeAspect="1" noChangeArrowheads="1"/>
          </p:cNvPicPr>
          <p:nvPr/>
        </p:nvPicPr>
        <p:blipFill>
          <a:blip r:embed="rId3" cstate="print"/>
          <a:srcRect t="25556" r="35000" b="5556"/>
          <a:stretch>
            <a:fillRect/>
          </a:stretch>
        </p:blipFill>
        <p:spPr bwMode="auto">
          <a:xfrm>
            <a:off x="1769732" y="1142184"/>
            <a:ext cx="6231194" cy="4953000"/>
          </a:xfrm>
          <a:prstGeom prst="rect">
            <a:avLst/>
          </a:prstGeom>
          <a:noFill/>
        </p:spPr>
      </p:pic>
      <p:pic>
        <p:nvPicPr>
          <p:cNvPr id="7" name="Picture 16" descr="https://ds01.infourok.ru/uploads/ex/00e6/0000146d-96f3e130/img9.jpg"/>
          <p:cNvPicPr>
            <a:picLocks noChangeAspect="1" noChangeArrowheads="1"/>
          </p:cNvPicPr>
          <p:nvPr/>
        </p:nvPicPr>
        <p:blipFill>
          <a:blip r:embed="rId4" cstate="print"/>
          <a:srcRect l="9965" t="20208" r="45868" b="32014"/>
          <a:stretch>
            <a:fillRect/>
          </a:stretch>
        </p:blipFill>
        <p:spPr bwMode="auto">
          <a:xfrm>
            <a:off x="1769732" y="1123113"/>
            <a:ext cx="6019800" cy="4883989"/>
          </a:xfrm>
          <a:prstGeom prst="rect">
            <a:avLst/>
          </a:prstGeom>
          <a:noFill/>
        </p:spPr>
      </p:pic>
      <p:pic>
        <p:nvPicPr>
          <p:cNvPr id="8" name="Picture 16" descr="https://ds01.infourok.ru/uploads/ex/00e6/0000146d-96f3e130/img9.jpg"/>
          <p:cNvPicPr>
            <a:picLocks noChangeAspect="1" noChangeArrowheads="1"/>
          </p:cNvPicPr>
          <p:nvPr/>
        </p:nvPicPr>
        <p:blipFill>
          <a:blip r:embed="rId4" cstate="print"/>
          <a:srcRect l="55833" t="16667" b="28889"/>
          <a:stretch>
            <a:fillRect/>
          </a:stretch>
        </p:blipFill>
        <p:spPr bwMode="auto">
          <a:xfrm>
            <a:off x="1676326" y="426044"/>
            <a:ext cx="6324600" cy="5847272"/>
          </a:xfrm>
          <a:prstGeom prst="rect">
            <a:avLst/>
          </a:prstGeom>
          <a:noFill/>
        </p:spPr>
      </p:pic>
      <p:pic>
        <p:nvPicPr>
          <p:cNvPr id="11" name="Picture 12" descr="http://900igr.net/up/datas/139576/013.jpg"/>
          <p:cNvPicPr>
            <a:picLocks noChangeAspect="1" noChangeArrowheads="1"/>
          </p:cNvPicPr>
          <p:nvPr/>
        </p:nvPicPr>
        <p:blipFill>
          <a:blip r:embed="rId5" cstate="print"/>
          <a:srcRect l="2500" t="21111" r="41667" b="43333"/>
          <a:stretch>
            <a:fillRect/>
          </a:stretch>
        </p:blipFill>
        <p:spPr bwMode="auto">
          <a:xfrm>
            <a:off x="1104898" y="1317886"/>
            <a:ext cx="6934200" cy="3311857"/>
          </a:xfrm>
          <a:prstGeom prst="rect">
            <a:avLst/>
          </a:prstGeom>
          <a:noFill/>
        </p:spPr>
      </p:pic>
      <p:pic>
        <p:nvPicPr>
          <p:cNvPr id="12" name="Picture 12" descr="http://900igr.net/up/datas/139576/013.jpg"/>
          <p:cNvPicPr>
            <a:picLocks noChangeAspect="1" noChangeArrowheads="1"/>
          </p:cNvPicPr>
          <p:nvPr/>
        </p:nvPicPr>
        <p:blipFill>
          <a:blip r:embed="rId5" cstate="print"/>
          <a:srcRect l="51666" t="46667" r="9167" b="7778"/>
          <a:stretch>
            <a:fillRect/>
          </a:stretch>
        </p:blipFill>
        <p:spPr bwMode="auto">
          <a:xfrm>
            <a:off x="1791471" y="829074"/>
            <a:ext cx="5677829" cy="4953000"/>
          </a:xfrm>
          <a:prstGeom prst="rect">
            <a:avLst/>
          </a:prstGeom>
          <a:noFill/>
        </p:spPr>
      </p:pic>
      <p:pic>
        <p:nvPicPr>
          <p:cNvPr id="13" name="Picture 8" descr="http://images.myshared.ru/4/272452/slide_2.jpg"/>
          <p:cNvPicPr>
            <a:picLocks noChangeAspect="1" noChangeArrowheads="1"/>
          </p:cNvPicPr>
          <p:nvPr/>
        </p:nvPicPr>
        <p:blipFill>
          <a:blip r:embed="rId6" cstate="print"/>
          <a:srcRect l="15000" t="24000" r="7000" b="33333"/>
          <a:stretch>
            <a:fillRect/>
          </a:stretch>
        </p:blipFill>
        <p:spPr bwMode="auto">
          <a:xfrm>
            <a:off x="1428115" y="1829414"/>
            <a:ext cx="6872288" cy="2819400"/>
          </a:xfrm>
          <a:prstGeom prst="rect">
            <a:avLst/>
          </a:prstGeom>
          <a:noFill/>
        </p:spPr>
      </p:pic>
      <p:pic>
        <p:nvPicPr>
          <p:cNvPr id="14" name="Picture 10" descr="https://arhivurokov.ru/multiurok/html/2017/01/19/s_588069099907e/img59.jpg"/>
          <p:cNvPicPr>
            <a:picLocks noChangeAspect="1" noChangeArrowheads="1"/>
          </p:cNvPicPr>
          <p:nvPr/>
        </p:nvPicPr>
        <p:blipFill>
          <a:blip r:embed="rId7" cstate="print"/>
          <a:srcRect l="52500" t="36667" r="13750" b="16667"/>
          <a:stretch>
            <a:fillRect/>
          </a:stretch>
        </p:blipFill>
        <p:spPr bwMode="auto">
          <a:xfrm>
            <a:off x="2565339" y="1123113"/>
            <a:ext cx="4191000" cy="4346222"/>
          </a:xfrm>
          <a:prstGeom prst="rect">
            <a:avLst/>
          </a:prstGeom>
          <a:noFill/>
        </p:spPr>
      </p:pic>
      <p:pic>
        <p:nvPicPr>
          <p:cNvPr id="15" name="Picture 6" descr="http://images.myshared.ru/9/890309/slide_14.jpg"/>
          <p:cNvPicPr>
            <a:picLocks noChangeAspect="1" noChangeArrowheads="1"/>
          </p:cNvPicPr>
          <p:nvPr/>
        </p:nvPicPr>
        <p:blipFill>
          <a:blip r:embed="rId8" cstate="print"/>
          <a:srcRect l="55000" t="25555" r="833" b="28889"/>
          <a:stretch>
            <a:fillRect/>
          </a:stretch>
        </p:blipFill>
        <p:spPr bwMode="auto">
          <a:xfrm>
            <a:off x="2056439" y="1428859"/>
            <a:ext cx="5562600" cy="3954240"/>
          </a:xfrm>
          <a:prstGeom prst="rect">
            <a:avLst/>
          </a:prstGeom>
          <a:noFill/>
        </p:spPr>
      </p:pic>
      <p:pic>
        <p:nvPicPr>
          <p:cNvPr id="16" name="Picture 6" descr="http://images.myshared.ru/9/890309/slide_14.jpg"/>
          <p:cNvPicPr>
            <a:picLocks noChangeAspect="1" noChangeArrowheads="1"/>
          </p:cNvPicPr>
          <p:nvPr/>
        </p:nvPicPr>
        <p:blipFill>
          <a:blip r:embed="rId8" cstate="print"/>
          <a:srcRect l="5000" t="24444" r="50833" b="17778"/>
          <a:stretch>
            <a:fillRect/>
          </a:stretch>
        </p:blipFill>
        <p:spPr bwMode="auto">
          <a:xfrm>
            <a:off x="2286637" y="1012128"/>
            <a:ext cx="4892919" cy="4800600"/>
          </a:xfrm>
          <a:prstGeom prst="rect">
            <a:avLst/>
          </a:prstGeom>
          <a:noFill/>
        </p:spPr>
      </p:pic>
      <p:pic>
        <p:nvPicPr>
          <p:cNvPr id="17" name="Picture 4" descr="https://fs3.ppt4web.ru/images/133572/198467/640/img20.jpg"/>
          <p:cNvPicPr>
            <a:picLocks noChangeAspect="1" noChangeArrowheads="1"/>
          </p:cNvPicPr>
          <p:nvPr/>
        </p:nvPicPr>
        <p:blipFill>
          <a:blip r:embed="rId9" cstate="print"/>
          <a:srcRect l="7500" t="8333" r="47500" b="63334"/>
          <a:stretch>
            <a:fillRect/>
          </a:stretch>
        </p:blipFill>
        <p:spPr bwMode="auto">
          <a:xfrm>
            <a:off x="1428115" y="1612397"/>
            <a:ext cx="6777319" cy="3200400"/>
          </a:xfrm>
          <a:prstGeom prst="rect">
            <a:avLst/>
          </a:prstGeom>
          <a:noFill/>
        </p:spPr>
      </p:pic>
      <p:pic>
        <p:nvPicPr>
          <p:cNvPr id="18" name="Picture 4" descr="https://fs3.ppt4web.ru/images/133572/198467/640/img20.jpg"/>
          <p:cNvPicPr>
            <a:picLocks noChangeAspect="1" noChangeArrowheads="1"/>
          </p:cNvPicPr>
          <p:nvPr/>
        </p:nvPicPr>
        <p:blipFill>
          <a:blip r:embed="rId9" cstate="print"/>
          <a:srcRect l="51250" t="33333" r="6250" b="20000"/>
          <a:stretch>
            <a:fillRect/>
          </a:stretch>
        </p:blipFill>
        <p:spPr bwMode="auto">
          <a:xfrm>
            <a:off x="2460599" y="1325238"/>
            <a:ext cx="4718957" cy="3886200"/>
          </a:xfrm>
          <a:prstGeom prst="rect">
            <a:avLst/>
          </a:prstGeom>
          <a:noFill/>
        </p:spPr>
      </p:pic>
      <p:pic>
        <p:nvPicPr>
          <p:cNvPr id="19" name="Picture 14" descr="https://arhivurokov.ru/multiurok/9/b/9/9b929aa82b2cddb9d384f9d93b4a253eb548a413/img_phpowipWR_Slovarnye-slova-to-temam_5_5.jpg"/>
          <p:cNvPicPr>
            <a:picLocks noChangeAspect="1" noChangeArrowheads="1"/>
          </p:cNvPicPr>
          <p:nvPr/>
        </p:nvPicPr>
        <p:blipFill>
          <a:blip r:embed="rId10" cstate="print"/>
          <a:srcRect l="5000" t="18334" r="57500" b="35000"/>
          <a:stretch>
            <a:fillRect/>
          </a:stretch>
        </p:blipFill>
        <p:spPr bwMode="auto">
          <a:xfrm>
            <a:off x="1776132" y="548479"/>
            <a:ext cx="6123214" cy="5715000"/>
          </a:xfrm>
          <a:prstGeom prst="rect">
            <a:avLst/>
          </a:prstGeom>
          <a:noFill/>
        </p:spPr>
      </p:pic>
      <p:pic>
        <p:nvPicPr>
          <p:cNvPr id="20" name="Picture 14" descr="https://arhivurokov.ru/multiurok/9/b/9/9b929aa82b2cddb9d384f9d93b4a253eb548a413/img_phpowipWR_Slovarnye-slova-to-temam_5_5.jpg"/>
          <p:cNvPicPr>
            <a:picLocks noChangeAspect="1" noChangeArrowheads="1"/>
          </p:cNvPicPr>
          <p:nvPr/>
        </p:nvPicPr>
        <p:blipFill>
          <a:blip r:embed="rId10" cstate="print"/>
          <a:srcRect l="52500" t="11667" r="5000" b="13333"/>
          <a:stretch>
            <a:fillRect/>
          </a:stretch>
        </p:blipFill>
        <p:spPr bwMode="auto">
          <a:xfrm>
            <a:off x="2716409" y="649125"/>
            <a:ext cx="4114800" cy="54460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07462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7605" y="338482"/>
            <a:ext cx="61687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Ефименкова</a:t>
            </a:r>
            <a:r>
              <a:rPr lang="ru-RU" sz="4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Лера и Соловьёв Егор</a:t>
            </a:r>
            <a:endParaRPr lang="ru-RU" sz="4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 descr="C:\Users\Lenovo\Desktop\4d1a9c1fc209997b5e50e708b44071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5444" y="1734972"/>
            <a:ext cx="5715000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6948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7605" y="338482"/>
            <a:ext cx="6168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Кожеурова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Милана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170" name="Picture 2" descr="C:\Users\Lenovo\Desktop\img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4943" y="2154072"/>
            <a:ext cx="6096000" cy="3505200"/>
          </a:xfrm>
          <a:prstGeom prst="rect">
            <a:avLst/>
          </a:prstGeom>
          <a:noFill/>
        </p:spPr>
      </p:pic>
      <p:pic>
        <p:nvPicPr>
          <p:cNvPr id="7171" name="Picture 3" descr="C:\Users\Lenovo\Desktop\1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8881" y="3606634"/>
            <a:ext cx="1914525" cy="2428875"/>
          </a:xfrm>
          <a:prstGeom prst="rect">
            <a:avLst/>
          </a:prstGeom>
          <a:noFill/>
        </p:spPr>
      </p:pic>
      <p:pic>
        <p:nvPicPr>
          <p:cNvPr id="7172" name="Picture 4" descr="C:\Users\Lenovo\Desktop\Котятки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955" y="1229138"/>
            <a:ext cx="2461722" cy="3479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36437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5" name="Picture 2" descr="http://images.myshared.ru/4/321666/slide_15.jpg"/>
          <p:cNvPicPr>
            <a:picLocks noChangeAspect="1" noChangeArrowheads="1"/>
          </p:cNvPicPr>
          <p:nvPr/>
        </p:nvPicPr>
        <p:blipFill>
          <a:blip r:embed="rId3" cstate="print"/>
          <a:srcRect l="5000" t="12000" r="50000" b="5333"/>
          <a:stretch>
            <a:fillRect/>
          </a:stretch>
        </p:blipFill>
        <p:spPr bwMode="auto">
          <a:xfrm>
            <a:off x="2582514" y="1807655"/>
            <a:ext cx="3429000" cy="4724400"/>
          </a:xfrm>
          <a:prstGeom prst="rect">
            <a:avLst/>
          </a:prstGeom>
          <a:noFill/>
        </p:spPr>
      </p:pic>
      <p:pic>
        <p:nvPicPr>
          <p:cNvPr id="6" name="Picture 8" descr="http://www.stihi.ru/pics/2011/12/14/68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486" y="401472"/>
            <a:ext cx="1865225" cy="2095500"/>
          </a:xfrm>
          <a:prstGeom prst="rect">
            <a:avLst/>
          </a:prstGeom>
          <a:noFill/>
        </p:spPr>
      </p:pic>
      <p:pic>
        <p:nvPicPr>
          <p:cNvPr id="7" name="Picture 4" descr="http://yavix.ru/i/e/d/1/ba75486b0a0eaf17f19c7387df6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7845" y="398060"/>
            <a:ext cx="2362200" cy="1771650"/>
          </a:xfrm>
          <a:prstGeom prst="rect">
            <a:avLst/>
          </a:prstGeom>
          <a:noFill/>
        </p:spPr>
      </p:pic>
      <p:pic>
        <p:nvPicPr>
          <p:cNvPr id="8" name="Picture 10" descr="http://yavix.ru/i/6/5/d/2afde63fb9e73ef43a969b08965e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1492" y="2295098"/>
            <a:ext cx="2362200" cy="1771650"/>
          </a:xfrm>
          <a:prstGeom prst="rect">
            <a:avLst/>
          </a:prstGeom>
          <a:noFill/>
        </p:spPr>
      </p:pic>
      <p:pic>
        <p:nvPicPr>
          <p:cNvPr id="9" name="Picture 6" descr="http://detskie-stihi.com/wp-content/uploads/2017/07/pocht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0397" y="4205785"/>
            <a:ext cx="2286000" cy="1714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473490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180" y="1032971"/>
            <a:ext cx="4244454" cy="31543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7" y="4086485"/>
            <a:ext cx="2310706" cy="25940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213" y="3883576"/>
            <a:ext cx="2116127" cy="28106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4" y="340910"/>
            <a:ext cx="1895475" cy="24193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97" y="313614"/>
            <a:ext cx="1819275" cy="2514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54492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1463" y="1407313"/>
            <a:ext cx="229454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Текст слайда</a:t>
            </a:r>
            <a:endParaRPr lang="ru-RU" sz="2400" dirty="0"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699427"/>
            <a:ext cx="4730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9525">
                  <a:noFill/>
                </a:ln>
                <a:solidFill>
                  <a:schemeClr val="accent2">
                    <a:lumMod val="50000"/>
                  </a:schemeClr>
                </a:solidFill>
                <a:latin typeface="Garamond Premr Pro Smbd" panose="020206020605060204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Заголовок слайда</a:t>
            </a:r>
            <a:endParaRPr lang="ru-RU" sz="4000" b="1" dirty="0">
              <a:ln w="9525">
                <a:noFill/>
              </a:ln>
              <a:solidFill>
                <a:schemeClr val="accent2">
                  <a:lumMod val="50000"/>
                </a:schemeClr>
              </a:solidFill>
              <a:latin typeface="Garamond Premr Pro Smbd" panose="020206020605060204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031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5" name="Picture 10" descr="http://pictures.bookshop.ua/TitleBooks/bs00001698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5780" y="382137"/>
            <a:ext cx="4039736" cy="6100550"/>
          </a:xfrm>
          <a:prstGeom prst="rect">
            <a:avLst/>
          </a:prstGeom>
          <a:noFill/>
        </p:spPr>
      </p:pic>
      <p:pic>
        <p:nvPicPr>
          <p:cNvPr id="6" name="Picture 2" descr="http://gamejulia.ru/images/i/da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517005" cy="1885466"/>
          </a:xfrm>
          <a:prstGeom prst="rect">
            <a:avLst/>
          </a:prstGeom>
          <a:noFill/>
        </p:spPr>
      </p:pic>
      <p:pic>
        <p:nvPicPr>
          <p:cNvPr id="7" name="Picture 6" descr="http://detskiychas.ru/wp-content/uploads/2013/01/bagaz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6831" y="4724738"/>
            <a:ext cx="1897169" cy="2133262"/>
          </a:xfrm>
          <a:prstGeom prst="rect">
            <a:avLst/>
          </a:prstGeom>
          <a:noFill/>
        </p:spPr>
      </p:pic>
      <p:pic>
        <p:nvPicPr>
          <p:cNvPr id="8" name="Picture 4" descr="https://all.culture.ru/uploads/82606a580a431b797bcef315f7f6d2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4000" y="848436"/>
            <a:ext cx="2540000" cy="1905000"/>
          </a:xfrm>
          <a:prstGeom prst="rect">
            <a:avLst/>
          </a:prstGeom>
          <a:noFill/>
        </p:spPr>
      </p:pic>
      <p:pic>
        <p:nvPicPr>
          <p:cNvPr id="9" name="Picture 12" descr="http://www.vnikitskom.ru/antique/images/lots-new/92/cache/87-468-3248-62-WB188527_m_600x6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8337" y="4013579"/>
            <a:ext cx="1897888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306794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0406" y="338482"/>
            <a:ext cx="7083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Матвеев Кирилл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Lenovo\Desktop\3af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2634" y="1255594"/>
            <a:ext cx="3384644" cy="4394579"/>
          </a:xfrm>
          <a:prstGeom prst="rect">
            <a:avLst/>
          </a:prstGeom>
          <a:noFill/>
        </p:spPr>
      </p:pic>
      <p:pic>
        <p:nvPicPr>
          <p:cNvPr id="1027" name="Picture 3" descr="C:\Users\Lenovo\Desktop\main_21371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069" y="2961564"/>
            <a:ext cx="2565779" cy="3671248"/>
          </a:xfrm>
          <a:prstGeom prst="rect">
            <a:avLst/>
          </a:prstGeom>
          <a:noFill/>
        </p:spPr>
      </p:pic>
      <p:pic>
        <p:nvPicPr>
          <p:cNvPr id="1028" name="Picture 4" descr="C:\Users\Lenovo\Desktop\6420_19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3755" y="3569388"/>
            <a:ext cx="2306472" cy="3076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800025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540" y="311187"/>
            <a:ext cx="8720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Максимова Катя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459" y="1263235"/>
            <a:ext cx="3810000" cy="2019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459" y="3657032"/>
            <a:ext cx="3810000" cy="2590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540" y="1237150"/>
            <a:ext cx="3158002" cy="40907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04" y="3213728"/>
            <a:ext cx="2208145" cy="27338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24598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1026" name="Picture 2" descr="C:\Users\Lenovo\Desktop\2c9ad27748a0f621994494751f46fa8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2650" y="511175"/>
            <a:ext cx="4837113" cy="5834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424598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982" y="297539"/>
            <a:ext cx="7554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Деревянкина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Лиза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Lenovo\Desktop\main_3349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7555" y="4624136"/>
            <a:ext cx="3008376" cy="1865376"/>
          </a:xfrm>
          <a:prstGeom prst="rect">
            <a:avLst/>
          </a:prstGeom>
          <a:noFill/>
        </p:spPr>
      </p:pic>
      <p:pic>
        <p:nvPicPr>
          <p:cNvPr id="2051" name="Picture 3" descr="C:\Users\Lenovo\Desktop\010labdvp112530112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0239" y="1016760"/>
            <a:ext cx="2688608" cy="3584810"/>
          </a:xfrm>
          <a:prstGeom prst="rect">
            <a:avLst/>
          </a:prstGeom>
          <a:noFill/>
        </p:spPr>
      </p:pic>
      <p:pic>
        <p:nvPicPr>
          <p:cNvPr id="2052" name="Picture 4" descr="C:\Users\Lenovo\Desktop\98eb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036" y="1249054"/>
            <a:ext cx="3751760" cy="51848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073463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540" y="311187"/>
            <a:ext cx="872091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Доскажи словечко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Бегемот разинул рот: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Булки просит….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Гриб растет среди дорожки -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Голова на тонкой …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Жук упал, и встать не может.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Ждет он, кто ему…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Панцирь носит черепаха,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Прячет голову от …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Роет землю серый крот -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Разоряет …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Щеткой чищу я щенка,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Щекочу ему …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16468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540" y="311187"/>
            <a:ext cx="8720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Русакова</a:t>
            </a:r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Василиса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C:\Users\Lenovo\Desktop\6143191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3643" y="1112293"/>
            <a:ext cx="5349922" cy="5349922"/>
          </a:xfrm>
          <a:prstGeom prst="rect">
            <a:avLst/>
          </a:prstGeom>
          <a:noFill/>
        </p:spPr>
      </p:pic>
      <p:pic>
        <p:nvPicPr>
          <p:cNvPr id="3075" name="Picture 3" descr="C:\Users\Lenovo\Desktop\2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3968" y="4899546"/>
            <a:ext cx="2170032" cy="1958454"/>
          </a:xfrm>
          <a:prstGeom prst="rect">
            <a:avLst/>
          </a:prstGeom>
          <a:noFill/>
        </p:spPr>
      </p:pic>
      <p:pic>
        <p:nvPicPr>
          <p:cNvPr id="3076" name="Picture 4" descr="C:\Users\Lenovo\Desktop\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95081"/>
            <a:ext cx="2439906" cy="1862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4198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540" y="311187"/>
            <a:ext cx="8720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Чернецова</a:t>
            </a:r>
            <a:r>
              <a:rPr lang="ru-RU" sz="480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Лена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Lenovo\Desktop\4542b71115e31c26ea2b1a170176272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727" y="1143000"/>
            <a:ext cx="4057650" cy="5715000"/>
          </a:xfrm>
          <a:prstGeom prst="rect">
            <a:avLst/>
          </a:prstGeom>
          <a:noFill/>
        </p:spPr>
      </p:pic>
      <p:pic>
        <p:nvPicPr>
          <p:cNvPr id="1027" name="Picture 3" descr="C:\Users\Lenovo\Desktop\0_bd4b7d32827c87effeba3b1ddd2625e8_14290376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6709" y="1573118"/>
            <a:ext cx="3343275" cy="4257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160955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6832" y="118998"/>
            <a:ext cx="48862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Мультфильм!</a:t>
            </a:r>
          </a:p>
        </p:txBody>
      </p:sp>
    </p:spTree>
    <p:extLst>
      <p:ext uri="{BB962C8B-B14F-4D97-AF65-F5344CB8AC3E}">
        <p14:creationId xmlns="" xmlns:p14="http://schemas.microsoft.com/office/powerpoint/2010/main" val="20957501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13447" y="275423"/>
            <a:ext cx="511710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Слово жюри</a:t>
            </a:r>
          </a:p>
          <a:p>
            <a:pPr algn="ctr"/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Награждение </a:t>
            </a:r>
            <a:endParaRPr lang="ru-RU" sz="4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C:\Users\Lenovo\Desktop\dR4EwJZfS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740" y="368490"/>
            <a:ext cx="7888406" cy="60323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44190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6b5ed0dd77d9ca5d39e575411528991b9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" y="0"/>
            <a:ext cx="912812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005325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" name="Picture 2" descr="https://ds02.infourok.ru/uploads/ex/0098/00049477-6d1a3320/img17.jpg"/>
          <p:cNvPicPr>
            <a:picLocks noChangeAspect="1" noChangeArrowheads="1"/>
          </p:cNvPicPr>
          <p:nvPr/>
        </p:nvPicPr>
        <p:blipFill>
          <a:blip r:embed="rId3" cstate="print"/>
          <a:srcRect l="35833" t="12222" r="39167" b="43333"/>
          <a:stretch>
            <a:fillRect/>
          </a:stretch>
        </p:blipFill>
        <p:spPr bwMode="auto">
          <a:xfrm>
            <a:off x="656230" y="400334"/>
            <a:ext cx="2686050" cy="3581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179928" y="551598"/>
            <a:ext cx="555916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Дорогие ребята!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Желаю вам цвести, расти,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Копить, крепить здоровье.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Оно для дальнего пути —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Главнейшее условье.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Пусть каждый день и каждый час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Вам новое добудет.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Пусть добрым будет ум у вас,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А сердце умным будет.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Вам от души желаю я,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Друзья, всего хорошего.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А всё хорошее, друзья,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Дается нам недешево!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                             </a:t>
            </a:r>
            <a:r>
              <a:rPr lang="ru-RU" sz="2800" i="1" dirty="0" smtClean="0">
                <a:solidFill>
                  <a:srgbClr val="C00000"/>
                </a:solidFill>
                <a:latin typeface="Arial Narrow" pitchFamily="34" charset="0"/>
              </a:rPr>
              <a:t>Ваш Маршак</a:t>
            </a:r>
            <a:endParaRPr lang="ru-RU" sz="2800" i="1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93743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64719" y="1629853"/>
            <a:ext cx="930871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Поздравляем призеров и победителей!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 новых встреч!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9656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3c03ba57589f7441e2c3f2afa0dd2082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" y="0"/>
            <a:ext cx="912812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3041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90" y="0"/>
            <a:ext cx="916959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25085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487" y="2081667"/>
            <a:ext cx="2591025" cy="2694666"/>
          </a:xfrm>
          <a:prstGeom prst="rect">
            <a:avLst/>
          </a:prstGeom>
        </p:spPr>
      </p:pic>
      <p:pic>
        <p:nvPicPr>
          <p:cNvPr id="6" name="Picture 30" descr="https://wholesale.knigamir.com/upload/product/232/232a199a2a4a7d8ed19152476b2c46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914400"/>
            <a:ext cx="1200315" cy="1600200"/>
          </a:xfrm>
          <a:prstGeom prst="rect">
            <a:avLst/>
          </a:prstGeom>
          <a:noFill/>
        </p:spPr>
      </p:pic>
      <p:pic>
        <p:nvPicPr>
          <p:cNvPr id="7" name="Picture 4" descr="https://im0-tub-ru.yandex.net/i?id=88fae3844d20840218f3b0335d3b18e8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381000"/>
            <a:ext cx="1295400" cy="1794493"/>
          </a:xfrm>
          <a:prstGeom prst="rect">
            <a:avLst/>
          </a:prstGeom>
          <a:noFill/>
        </p:spPr>
      </p:pic>
      <p:pic>
        <p:nvPicPr>
          <p:cNvPr id="8" name="Picture 8" descr="http://dialog-us.com/upload/iblock/e21/e21cde759f5ca1b0e771419fec483c6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1091" y="422402"/>
            <a:ext cx="1219200" cy="1680464"/>
          </a:xfrm>
          <a:prstGeom prst="rect">
            <a:avLst/>
          </a:prstGeom>
          <a:noFill/>
        </p:spPr>
      </p:pic>
      <p:pic>
        <p:nvPicPr>
          <p:cNvPr id="9" name="Picture 10" descr="http://www.combook.ru/pictures/101172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457200"/>
            <a:ext cx="1066800" cy="1610869"/>
          </a:xfrm>
          <a:prstGeom prst="rect">
            <a:avLst/>
          </a:prstGeom>
          <a:noFill/>
        </p:spPr>
      </p:pic>
      <p:pic>
        <p:nvPicPr>
          <p:cNvPr id="10" name="Picture 22" descr="https://im0-tub-ru.yandex.net/i?id=015b562e558a5eca408aa0bc67c5bc96&amp;n=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38800" y="533400"/>
            <a:ext cx="1220152" cy="1600200"/>
          </a:xfrm>
          <a:prstGeom prst="rect">
            <a:avLst/>
          </a:prstGeom>
          <a:noFill/>
        </p:spPr>
      </p:pic>
      <p:pic>
        <p:nvPicPr>
          <p:cNvPr id="11" name="Picture 12" descr="http://fantlab.ru/images/editions/big/14207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29400" y="1066800"/>
            <a:ext cx="1226206" cy="1600200"/>
          </a:xfrm>
          <a:prstGeom prst="rect">
            <a:avLst/>
          </a:prstGeom>
          <a:noFill/>
        </p:spPr>
      </p:pic>
      <p:pic>
        <p:nvPicPr>
          <p:cNvPr id="12" name="Picture 14" descr="http://images.literatura.by/covers/s/a78fd322-b11f-47e4-8530-9cc81c7c307b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2800" y="1981200"/>
            <a:ext cx="1287127" cy="1677819"/>
          </a:xfrm>
          <a:prstGeom prst="rect">
            <a:avLst/>
          </a:prstGeom>
          <a:noFill/>
        </p:spPr>
      </p:pic>
      <p:pic>
        <p:nvPicPr>
          <p:cNvPr id="13" name="Picture 40" descr="https://ruslib.net/img/8740/image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58000" y="3352800"/>
            <a:ext cx="1143000" cy="1492394"/>
          </a:xfrm>
          <a:prstGeom prst="rect">
            <a:avLst/>
          </a:prstGeom>
          <a:noFill/>
        </p:spPr>
      </p:pic>
      <p:pic>
        <p:nvPicPr>
          <p:cNvPr id="14" name="Picture 16" descr="http://ozon-st.cdn.ngenix.net/multimedia/101037221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24600" y="4569416"/>
            <a:ext cx="1132114" cy="1678983"/>
          </a:xfrm>
          <a:prstGeom prst="rect">
            <a:avLst/>
          </a:prstGeom>
          <a:noFill/>
        </p:spPr>
      </p:pic>
      <p:pic>
        <p:nvPicPr>
          <p:cNvPr id="15" name="Picture 38" descr="https://img1.labirint.ru/books3/22960/coverbig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91200" y="5410200"/>
            <a:ext cx="762000" cy="1173438"/>
          </a:xfrm>
          <a:prstGeom prst="rect">
            <a:avLst/>
          </a:prstGeom>
          <a:noFill/>
        </p:spPr>
      </p:pic>
      <p:pic>
        <p:nvPicPr>
          <p:cNvPr id="16" name="Picture 6" descr="http://handmade.minemegashop.ru/pictures/1014009706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953000" y="5486400"/>
            <a:ext cx="914400" cy="1221915"/>
          </a:xfrm>
          <a:prstGeom prst="rect">
            <a:avLst/>
          </a:prstGeom>
          <a:noFill/>
        </p:spPr>
      </p:pic>
      <p:pic>
        <p:nvPicPr>
          <p:cNvPr id="17" name="Picture 28" descr="https://img-gorod.ru/upload/iblock/b3e/b3eabf47639c1f644dc579e1ac0d07a6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14800" y="5486400"/>
            <a:ext cx="963654" cy="1249267"/>
          </a:xfrm>
          <a:prstGeom prst="rect">
            <a:avLst/>
          </a:prstGeom>
          <a:noFill/>
        </p:spPr>
      </p:pic>
      <p:pic>
        <p:nvPicPr>
          <p:cNvPr id="18" name="Picture 28" descr="https://img-gorod.ru/upload/iblock/b3e/b3eabf47639c1f644dc579e1ac0d07a6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14800" y="5486400"/>
            <a:ext cx="963654" cy="1249267"/>
          </a:xfrm>
          <a:prstGeom prst="rect">
            <a:avLst/>
          </a:prstGeom>
          <a:noFill/>
        </p:spPr>
      </p:pic>
      <p:pic>
        <p:nvPicPr>
          <p:cNvPr id="19" name="Picture 20" descr="https://www.bookvoed.ru/files/1836/30/55/12/5.jpe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29001" y="5410200"/>
            <a:ext cx="990600" cy="1284477"/>
          </a:xfrm>
          <a:prstGeom prst="rect">
            <a:avLst/>
          </a:prstGeom>
          <a:noFill/>
        </p:spPr>
      </p:pic>
      <p:pic>
        <p:nvPicPr>
          <p:cNvPr id="20" name="Picture 24" descr="https://milamama.ru/wa-data/public/shop/products/75/77/87775/images/185342/185342.750x0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90800" y="4953000"/>
            <a:ext cx="1032787" cy="1347787"/>
          </a:xfrm>
          <a:prstGeom prst="rect">
            <a:avLst/>
          </a:prstGeom>
          <a:noFill/>
        </p:spPr>
      </p:pic>
      <p:pic>
        <p:nvPicPr>
          <p:cNvPr id="21" name="Picture 32" descr="http://i5.imageban.ru/out/2013/12/20/008bde0e68d1033e84b89c5f5cd241e2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057400" y="4495800"/>
            <a:ext cx="1001268" cy="1353065"/>
          </a:xfrm>
          <a:prstGeom prst="rect">
            <a:avLst/>
          </a:prstGeom>
          <a:noFill/>
        </p:spPr>
      </p:pic>
      <p:pic>
        <p:nvPicPr>
          <p:cNvPr id="22" name="Picture 36" descr="https://bookzip.ru/wp-content/uploads/2017/09/548800015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371600" y="3276600"/>
            <a:ext cx="1083990" cy="1609725"/>
          </a:xfrm>
          <a:prstGeom prst="rect">
            <a:avLst/>
          </a:prstGeom>
          <a:noFill/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512370" y="2200216"/>
            <a:ext cx="1103472" cy="1426588"/>
          </a:xfrm>
          <a:prstGeom prst="rect">
            <a:avLst/>
          </a:prstGeom>
        </p:spPr>
      </p:pic>
      <p:pic>
        <p:nvPicPr>
          <p:cNvPr id="24" name="Неизвестен - Выход почтальона Печкина из Простоквашин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22" cstate="print"/>
          <a:stretch>
            <a:fillRect/>
          </a:stretch>
        </p:blipFill>
        <p:spPr>
          <a:xfrm>
            <a:off x="1116841" y="5705900"/>
            <a:ext cx="862083" cy="8620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31512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7098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9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591025" cy="2694666"/>
          </a:xfrm>
          <a:prstGeom prst="rect">
            <a:avLst/>
          </a:prstGeom>
        </p:spPr>
      </p:pic>
      <p:pic>
        <p:nvPicPr>
          <p:cNvPr id="3074" name="Picture 2" descr="C:\Users\Lenovo\Desktop\HNGRegcW8k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0849" y="341194"/>
            <a:ext cx="4733783" cy="6155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531512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098" name="Picture 2" descr="C:\Users\Lenovo\Desktop\1646313354_3-kartinkin-net-p-raskritaya-kniga-kartinki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277" y="666531"/>
            <a:ext cx="7802880" cy="5652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531512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4098" name="Picture 2" descr="C:\Users\Lenovo\Desktop\1646313354_3-kartinkin-net-p-raskritaya-kniga-kartinki-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277" y="666531"/>
            <a:ext cx="7802880" cy="5652212"/>
          </a:xfrm>
          <a:prstGeom prst="rect">
            <a:avLst/>
          </a:prstGeom>
          <a:noFill/>
        </p:spPr>
      </p:pic>
      <p:pic>
        <p:nvPicPr>
          <p:cNvPr id="7" name="krik-pelikana-v-zoopark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3164006" y="6128982"/>
            <a:ext cx="304800" cy="304800"/>
          </a:xfrm>
          <a:prstGeom prst="rect">
            <a:avLst/>
          </a:prstGeom>
        </p:spPr>
      </p:pic>
      <p:pic>
        <p:nvPicPr>
          <p:cNvPr id="8" name="krik-slona-v-zooparke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4419600" y="6115334"/>
            <a:ext cx="304800" cy="304800"/>
          </a:xfrm>
          <a:prstGeom prst="rect">
            <a:avLst/>
          </a:prstGeom>
        </p:spPr>
      </p:pic>
      <p:pic>
        <p:nvPicPr>
          <p:cNvPr id="9" name="zoopark-severo-vostochnogo-tigra-vyizyivaet-zvukovoy-effekt-41446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5497773" y="604709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31512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865</TotalTime>
  <Words>182</Words>
  <Application>Microsoft Office PowerPoint</Application>
  <PresentationFormat>Экран (4:3)</PresentationFormat>
  <Paragraphs>48</Paragraphs>
  <Slides>31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Шевелькова</cp:lastModifiedBy>
  <cp:revision>101</cp:revision>
  <dcterms:created xsi:type="dcterms:W3CDTF">2013-11-19T05:52:05Z</dcterms:created>
  <dcterms:modified xsi:type="dcterms:W3CDTF">2023-01-17T14:17:10Z</dcterms:modified>
</cp:coreProperties>
</file>