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70" r:id="rId3"/>
    <p:sldId id="293" r:id="rId4"/>
    <p:sldId id="273" r:id="rId5"/>
    <p:sldId id="275" r:id="rId6"/>
    <p:sldId id="286" r:id="rId7"/>
    <p:sldId id="277" r:id="rId8"/>
    <p:sldId id="278" r:id="rId9"/>
    <p:sldId id="279" r:id="rId10"/>
    <p:sldId id="292" r:id="rId11"/>
    <p:sldId id="280" r:id="rId12"/>
    <p:sldId id="258" r:id="rId13"/>
    <p:sldId id="259" r:id="rId14"/>
    <p:sldId id="260" r:id="rId15"/>
    <p:sldId id="261" r:id="rId16"/>
    <p:sldId id="262" r:id="rId17"/>
    <p:sldId id="282" r:id="rId18"/>
    <p:sldId id="285" r:id="rId19"/>
    <p:sldId id="288" r:id="rId20"/>
    <p:sldId id="289" r:id="rId21"/>
    <p:sldId id="287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2" autoAdjust="0"/>
  </p:normalViewPr>
  <p:slideViewPr>
    <p:cSldViewPr>
      <p:cViewPr>
        <p:scale>
          <a:sx n="68" d="100"/>
          <a:sy n="68" d="100"/>
        </p:scale>
        <p:origin x="-114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093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442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6955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483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119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63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039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173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5006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049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92344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324599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2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 1 мл. группы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Волкова Н.А.,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Иванычева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Е.К.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98895" y="1295400"/>
            <a:ext cx="64008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Monotype Corsiva" panose="03010101010201010101" pitchFamily="66" charset="0"/>
              </a:rPr>
              <a:t>Каша-здоровье наше!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95" y="2171700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63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2400"/>
            <a:ext cx="7848600" cy="12466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indent="0" algn="ctr">
              <a:buNone/>
            </a:pPr>
            <a:r>
              <a:rPr lang="ru-RU" sz="3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«Машина каша»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6" y="1399011"/>
            <a:ext cx="7239000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021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868"/>
            <a:ext cx="9275956" cy="6111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«Сорока-ворона кашу варила»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9" y="1295400"/>
            <a:ext cx="853579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763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Чтение потешек .</a:t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Гречневая </a:t>
            </a:r>
            <a:r>
              <a:rPr lang="ru-RU" dirty="0" smtClean="0">
                <a:latin typeface="Monotype Corsiva" panose="03010101010201010101" pitchFamily="66" charset="0"/>
              </a:rPr>
              <a:t>каша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Это </a:t>
            </a:r>
            <a:r>
              <a:rPr lang="ru-RU" sz="2400" dirty="0">
                <a:latin typeface="Monotype Corsiva" panose="03010101010201010101" pitchFamily="66" charset="0"/>
              </a:rPr>
              <a:t>- ложка,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Это - чашка.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В чашке - гречневая кашка.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Ложка в чашке побывала -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Кашки гречневой не стало!</a:t>
            </a:r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610100" cy="419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38600"/>
            <a:ext cx="24860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2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Манная каша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200" dirty="0" smtClean="0">
                <a:latin typeface="Monotype Corsiva" panose="03010101010201010101" pitchFamily="66" charset="0"/>
              </a:rPr>
              <a:t>Варись</a:t>
            </a:r>
            <a:r>
              <a:rPr lang="ru-RU" sz="2200" dirty="0">
                <a:latin typeface="Monotype Corsiva" panose="03010101010201010101" pitchFamily="66" charset="0"/>
              </a:rPr>
              <a:t>, варись, кашка,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В голубенькой чашке,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Варись поскорее,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Булькай веселее.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Варись, кашка, сладка,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Из густого молока,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Из густого молока,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Да из манной крупки.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У того, кто кашку съест,</a:t>
            </a:r>
            <a:br>
              <a:rPr lang="ru-RU" sz="2200" dirty="0">
                <a:latin typeface="Monotype Corsiva" panose="03010101010201010101" pitchFamily="66" charset="0"/>
              </a:rPr>
            </a:br>
            <a:r>
              <a:rPr lang="ru-RU" sz="2200" dirty="0">
                <a:latin typeface="Monotype Corsiva" panose="03010101010201010101" pitchFamily="66" charset="0"/>
              </a:rPr>
              <a:t>Вырастут все зубки!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8100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67200"/>
            <a:ext cx="3124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9200"/>
            <a:ext cx="274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565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Рисовая каша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</a:rPr>
              <a:t>К</a:t>
            </a:r>
            <a:r>
              <a:rPr lang="ru-RU" sz="2400" dirty="0" smtClean="0">
                <a:latin typeface="Monotype Corsiva" panose="03010101010201010101" pitchFamily="66" charset="0"/>
              </a:rPr>
              <a:t>аша </a:t>
            </a:r>
            <a:r>
              <a:rPr lang="ru-RU" sz="2400" dirty="0">
                <a:latin typeface="Monotype Corsiva" panose="03010101010201010101" pitchFamily="66" charset="0"/>
              </a:rPr>
              <a:t>вкусная дымится,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Леша кашу есть садится,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Очень каша хороша,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Ели кашу неспеша.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Ложка за ложкой,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Ели понемножку.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251460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14734"/>
            <a:ext cx="3505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8212"/>
            <a:ext cx="312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3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Пшенная</a:t>
            </a:r>
            <a:r>
              <a:rPr lang="ru-RU" dirty="0" smtClean="0"/>
              <a:t> </a:t>
            </a:r>
            <a:r>
              <a:rPr lang="ru-RU" dirty="0" smtClean="0">
                <a:latin typeface="Monotype Corsiva" panose="03010101010201010101" pitchFamily="66" charset="0"/>
              </a:rPr>
              <a:t>каша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latin typeface="Monotype Corsiva" panose="03010101010201010101" pitchFamily="66" charset="0"/>
              </a:rPr>
              <a:t>У котенка </a:t>
            </a:r>
            <a:r>
              <a:rPr lang="ru-RU" sz="2400" dirty="0">
                <a:latin typeface="Monotype Corsiva" panose="03010101010201010101" pitchFamily="66" charset="0"/>
              </a:rPr>
              <a:t>в чашке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Было много кашки.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Две тетери прилетели,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Две тетери кашку съели.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И кричат они котенку: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- Ротозей ты, ротозей!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Если дали тебе кашку, </a:t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нужно съесть её скорей!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00599"/>
            <a:ext cx="2743200" cy="1909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752600"/>
            <a:ext cx="44386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9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Овсяная каша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Monotype Corsiva" panose="03010101010201010101" pitchFamily="66" charset="0"/>
              </a:rPr>
              <a:t>Каша Маши вкусная!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Только Каша грустная!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Её Маша не съедает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на тарелке оставляет.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Остывает Каша Маши,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Потому взгрустнула Каша.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И Тарелка грустная...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dirty="0">
                <a:latin typeface="Monotype Corsiva" panose="03010101010201010101" pitchFamily="66" charset="0"/>
              </a:rPr>
              <a:t>Маша,Каша вкусная!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48626"/>
            <a:ext cx="44958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371600"/>
            <a:ext cx="4191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79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Работа с семьёй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799" cy="578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261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Участие родителей в проекте 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19200"/>
            <a:ext cx="3830836" cy="562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09854"/>
            <a:ext cx="2093836" cy="209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7" y="4267200"/>
            <a:ext cx="2166629" cy="24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5"/>
          <a:stretch/>
        </p:blipFill>
        <p:spPr bwMode="auto">
          <a:xfrm>
            <a:off x="229188" y="4190998"/>
            <a:ext cx="2452680" cy="231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907" y="1447800"/>
            <a:ext cx="2819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1952B"/>
                </a:solidFill>
              </a:rPr>
              <a:t>В каше много витаминов,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952B"/>
                </a:solidFill>
              </a:rPr>
              <a:t>Каша нам всегда нужна,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952B"/>
                </a:solidFill>
              </a:rPr>
              <a:t>В каждом доме в каждой кухне,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1952B"/>
                </a:solidFill>
              </a:rPr>
              <a:t>Каша быть всегда должна!</a:t>
            </a:r>
          </a:p>
        </p:txBody>
      </p:sp>
    </p:spTree>
    <p:extLst>
      <p:ext uri="{BB962C8B-B14F-4D97-AF65-F5344CB8AC3E}">
        <p14:creationId xmlns:p14="http://schemas.microsoft.com/office/powerpoint/2010/main" val="3922637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Участие родителей в проекте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34" y="2332037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143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39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Здоровой и вкусной должна быть еда, поэтому </a:t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КАША с нами всегда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68" y="1143000"/>
            <a:ext cx="739457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3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Участие родителей в проекте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5214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"/>
            <a:ext cx="8229600" cy="1143000"/>
          </a:xfrm>
        </p:spPr>
        <p:txBody>
          <a:bodyPr/>
          <a:lstStyle/>
          <a:p>
            <a:r>
              <a:rPr lang="ru-RU" dirty="0">
                <a:latin typeface="Monotype Corsiva" panose="03010101010201010101" pitchFamily="66" charset="0"/>
              </a:rPr>
              <a:t>Хороша кашка, да мала чашка!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2290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893" y="1737518"/>
            <a:ext cx="43434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Лучше каши нет на свете,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Обойди весь белый свет!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Любят взрослые и дети,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Кушать кашу на обед.</a:t>
            </a:r>
          </a:p>
        </p:txBody>
      </p:sp>
    </p:spTree>
    <p:extLst>
      <p:ext uri="{BB962C8B-B14F-4D97-AF65-F5344CB8AC3E}">
        <p14:creationId xmlns:p14="http://schemas.microsoft.com/office/powerpoint/2010/main" val="42206355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54762"/>
          </a:xfrm>
        </p:spPr>
        <p:txBody>
          <a:bodyPr/>
          <a:lstStyle/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22" y="533401"/>
            <a:ext cx="6533755" cy="561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15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 кашу, кукла Маша!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41335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82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457201"/>
            <a:ext cx="8458200" cy="609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+mj-cs"/>
              </a:rPr>
              <a:t>Образовательная деятельность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88" y="1371600"/>
            <a:ext cx="5969535" cy="49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297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3906" y="457201"/>
            <a:ext cx="8487296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+mj-cs"/>
              </a:rPr>
              <a:t>Художественно-продуктивная деятельность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6" y="1371600"/>
            <a:ext cx="84872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448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1000" y="533401"/>
            <a:ext cx="3200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кашу для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Мишки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25" y="-16727"/>
            <a:ext cx="51649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0522"/>
            <a:ext cx="2371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672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91440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prstClr val="black"/>
                </a:solidFill>
                <a:latin typeface="Monotype Corsiva" panose="03010101010201010101" pitchFamily="66" charset="0"/>
                <a:ea typeface="+mj-ea"/>
                <a:cs typeface="+mj-cs"/>
              </a:rPr>
              <a:t>Исследовательская деятельность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Мини  </a:t>
            </a:r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лаборатирия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Крупеничка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+mj-ea"/>
                <a:cs typeface="+mj-cs"/>
              </a:rPr>
              <a:t>»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1932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502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9144000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506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" y="14868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9275956" cy="566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В игровой форме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как готовить кашу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для куклы Маши.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739810" cy="618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Неизвестен - 1)варись каш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1" y="58975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8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166</Words>
  <Application>Microsoft Office PowerPoint</Application>
  <PresentationFormat>Экран (4:3)</PresentationFormat>
  <Paragraphs>42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Муниципальное дошкольное образовательное учреждение  Детский сад № 2                       Подготовили воспитатели 1 мл. группы                                                                                  Волкова Н.А., Иванычева Е.К.  2024 г.</vt:lpstr>
      <vt:lpstr>Здоровой и вкусной должна быть еда, поэтому  КАША с нами всегда</vt:lpstr>
      <vt:lpstr>Кушай кашу, кукла Маша!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потешек . Гречневая каша</vt:lpstr>
      <vt:lpstr>Манная каша</vt:lpstr>
      <vt:lpstr>Рисовая каша</vt:lpstr>
      <vt:lpstr>Пшенная каша</vt:lpstr>
      <vt:lpstr>Овсяная каша</vt:lpstr>
      <vt:lpstr>Работа с семьёй</vt:lpstr>
      <vt:lpstr>Участие родителей в проекте  </vt:lpstr>
      <vt:lpstr>Участие родителей в проекте </vt:lpstr>
      <vt:lpstr>Участие родителей в проекте </vt:lpstr>
      <vt:lpstr>Хороша кашка, да мала чашка!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erina</dc:creator>
  <cp:lastModifiedBy>Ира</cp:lastModifiedBy>
  <cp:revision>57</cp:revision>
  <dcterms:created xsi:type="dcterms:W3CDTF">2006-08-16T00:00:00Z</dcterms:created>
  <dcterms:modified xsi:type="dcterms:W3CDTF">2024-12-12T20:32:16Z</dcterms:modified>
</cp:coreProperties>
</file>